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34"/>
  </p:notesMasterIdLst>
  <p:sldIdLst>
    <p:sldId id="256" r:id="rId2"/>
    <p:sldId id="323" r:id="rId3"/>
    <p:sldId id="258" r:id="rId4"/>
    <p:sldId id="297" r:id="rId5"/>
    <p:sldId id="298" r:id="rId6"/>
    <p:sldId id="299" r:id="rId7"/>
    <p:sldId id="261" r:id="rId8"/>
    <p:sldId id="262" r:id="rId9"/>
    <p:sldId id="300" r:id="rId10"/>
    <p:sldId id="263" r:id="rId11"/>
    <p:sldId id="324" r:id="rId12"/>
    <p:sldId id="325" r:id="rId13"/>
    <p:sldId id="301" r:id="rId14"/>
    <p:sldId id="302" r:id="rId15"/>
    <p:sldId id="305" r:id="rId16"/>
    <p:sldId id="308" r:id="rId17"/>
    <p:sldId id="309" r:id="rId18"/>
    <p:sldId id="310" r:id="rId19"/>
    <p:sldId id="265" r:id="rId20"/>
    <p:sldId id="307" r:id="rId21"/>
    <p:sldId id="311" r:id="rId22"/>
    <p:sldId id="312" r:id="rId23"/>
    <p:sldId id="314" r:id="rId24"/>
    <p:sldId id="315" r:id="rId25"/>
    <p:sldId id="316" r:id="rId26"/>
    <p:sldId id="317" r:id="rId27"/>
    <p:sldId id="318" r:id="rId28"/>
    <p:sldId id="319" r:id="rId29"/>
    <p:sldId id="320" r:id="rId30"/>
    <p:sldId id="321" r:id="rId31"/>
    <p:sldId id="322" r:id="rId32"/>
    <p:sldId id="275" r:id="rId33"/>
  </p:sldIdLst>
  <p:sldSz cx="9144000" cy="5143500" type="screen16x9"/>
  <p:notesSz cx="6858000" cy="9144000"/>
  <p:embeddedFontLst>
    <p:embeddedFont>
      <p:font typeface="Shippori Antique" panose="020B0604020202020204" charset="-128"/>
      <p:regular r:id="rId35"/>
    </p:embeddedFont>
    <p:embeddedFont>
      <p:font typeface="Alata" panose="020B0604020202020204" charset="0"/>
      <p:regular r:id="rId36"/>
    </p:embeddedFont>
    <p:embeddedFont>
      <p:font typeface="Nunito Light" pitchFamily="2" charset="0"/>
      <p:regular r:id="rId37"/>
      <p: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76">
          <p15:clr>
            <a:srgbClr val="747775"/>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003A907-B1B7-43C5-85EB-CEB2FFFBA671}">
  <a:tblStyle styleId="{F003A907-B1B7-43C5-85EB-CEB2FFFBA67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5EC7C66-1633-4DAD-90C7-2ACA8499FE3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549" autoAdjust="0"/>
  </p:normalViewPr>
  <p:slideViewPr>
    <p:cSldViewPr snapToGrid="0">
      <p:cViewPr varScale="1">
        <p:scale>
          <a:sx n="98" d="100"/>
          <a:sy n="98" d="100"/>
        </p:scale>
        <p:origin x="1224" y="72"/>
      </p:cViewPr>
      <p:guideLst>
        <p:guide orient="horz" pos="576"/>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ddarth SR Pillai" userId="57eddbe7f965c078" providerId="LiveId" clId="{02C055D8-8CD4-41DC-83E6-1E7CE87C033C}"/>
    <pc:docChg chg="modSld">
      <pc:chgData name="Siddarth SR Pillai" userId="57eddbe7f965c078" providerId="LiveId" clId="{02C055D8-8CD4-41DC-83E6-1E7CE87C033C}" dt="2024-04-29T16:33:02.746" v="2" actId="1037"/>
      <pc:docMkLst>
        <pc:docMk/>
      </pc:docMkLst>
      <pc:sldChg chg="modSp mod">
        <pc:chgData name="Siddarth SR Pillai" userId="57eddbe7f965c078" providerId="LiveId" clId="{02C055D8-8CD4-41DC-83E6-1E7CE87C033C}" dt="2024-04-29T16:33:02.746" v="2" actId="1037"/>
        <pc:sldMkLst>
          <pc:docMk/>
          <pc:sldMk cId="0" sldId="262"/>
        </pc:sldMkLst>
        <pc:grpChg chg="mod">
          <ac:chgData name="Siddarth SR Pillai" userId="57eddbe7f965c078" providerId="LiveId" clId="{02C055D8-8CD4-41DC-83E6-1E7CE87C033C}" dt="2024-04-29T16:33:02.746" v="2" actId="1037"/>
          <ac:grpSpMkLst>
            <pc:docMk/>
            <pc:sldMk cId="0" sldId="262"/>
            <ac:grpSpMk id="368" creationId="{00000000-0000-0000-0000-000000000000}"/>
          </ac:grpSpMkLst>
        </pc:grpChg>
      </pc:sldChg>
    </pc:docChg>
  </pc:docChgLst>
  <pc:docChgLst>
    <pc:chgData name="Siddarth SR Pillai" userId="57eddbe7f965c078" providerId="LiveId" clId="{9DE4C92E-7310-407C-B01E-5D428848F20D}"/>
    <pc:docChg chg="modSld">
      <pc:chgData name="Siddarth SR Pillai" userId="57eddbe7f965c078" providerId="LiveId" clId="{9DE4C92E-7310-407C-B01E-5D428848F20D}" dt="2024-04-30T04:45:08.982" v="14" actId="20577"/>
      <pc:docMkLst>
        <pc:docMk/>
      </pc:docMkLst>
      <pc:sldChg chg="modSp mod">
        <pc:chgData name="Siddarth SR Pillai" userId="57eddbe7f965c078" providerId="LiveId" clId="{9DE4C92E-7310-407C-B01E-5D428848F20D}" dt="2024-04-30T04:45:08.982" v="14" actId="20577"/>
        <pc:sldMkLst>
          <pc:docMk/>
          <pc:sldMk cId="1199139006" sldId="298"/>
        </pc:sldMkLst>
        <pc:spChg chg="mod">
          <ac:chgData name="Siddarth SR Pillai" userId="57eddbe7f965c078" providerId="LiveId" clId="{9DE4C92E-7310-407C-B01E-5D428848F20D}" dt="2024-04-30T04:45:08.982" v="14" actId="20577"/>
          <ac:spMkLst>
            <pc:docMk/>
            <pc:sldMk cId="1199139006" sldId="298"/>
            <ac:spMk id="307" creationId="{00000000-0000-0000-0000-000000000000}"/>
          </ac:spMkLst>
        </pc:spChg>
      </pc:sldChg>
    </pc:docChg>
  </pc:docChgLst>
</pc:chgInfo>
</file>

<file path=ppt/media/image1.jpg>
</file>

<file path=ppt/media/image10.jpg>
</file>

<file path=ppt/media/image11.jp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75334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67883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44251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59802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0042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56589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23299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18432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31711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9901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59513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58851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344284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11215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21708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69384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38976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48653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8615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60008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46540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8425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255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9440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4566583"/>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6.pn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hyperlink" Target="http://bit.ly/2TtBDfr" TargetMode="External"/><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hyperlink" Target="http://bit.ly/2TyoMsr" TargetMode="External"/><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hyperlink" Target="https://bit.ly/3A1uf1Q" TargetMode="External"/><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8.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7.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6.png"/><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14428" y="-4037"/>
            <a:ext cx="9172756" cy="5151576"/>
          </a:xfrm>
          <a:prstGeom prst="rect">
            <a:avLst/>
          </a:prstGeom>
          <a:noFill/>
          <a:ln>
            <a:noFill/>
          </a:ln>
        </p:spPr>
      </p:pic>
      <p:grpSp>
        <p:nvGrpSpPr>
          <p:cNvPr id="10" name="Google Shape;10;p2"/>
          <p:cNvGrpSpPr/>
          <p:nvPr/>
        </p:nvGrpSpPr>
        <p:grpSpPr>
          <a:xfrm>
            <a:off x="-3994875" y="-2996101"/>
            <a:ext cx="17728198" cy="11730676"/>
            <a:chOff x="-3994875" y="-2996101"/>
            <a:chExt cx="17728198" cy="11730676"/>
          </a:xfrm>
        </p:grpSpPr>
        <p:pic>
          <p:nvPicPr>
            <p:cNvPr id="11" name="Google Shape;11;p2"/>
            <p:cNvPicPr preferRelativeResize="0"/>
            <p:nvPr/>
          </p:nvPicPr>
          <p:blipFill>
            <a:blip r:embed="rId3">
              <a:alphaModFix/>
            </a:blip>
            <a:stretch>
              <a:fillRect/>
            </a:stretch>
          </p:blipFill>
          <p:spPr>
            <a:xfrm>
              <a:off x="4501175" y="2387975"/>
              <a:ext cx="9232148" cy="5084900"/>
            </a:xfrm>
            <a:prstGeom prst="rect">
              <a:avLst/>
            </a:prstGeom>
            <a:noFill/>
            <a:ln>
              <a:noFill/>
            </a:ln>
          </p:spPr>
        </p:pic>
        <p:pic>
          <p:nvPicPr>
            <p:cNvPr id="12" name="Google Shape;12;p2"/>
            <p:cNvPicPr preferRelativeResize="0"/>
            <p:nvPr/>
          </p:nvPicPr>
          <p:blipFill>
            <a:blip r:embed="rId4">
              <a:alphaModFix/>
            </a:blip>
            <a:stretch>
              <a:fillRect/>
            </a:stretch>
          </p:blipFill>
          <p:spPr>
            <a:xfrm rot="-758669">
              <a:off x="2646293" y="1223225"/>
              <a:ext cx="8670868" cy="6642874"/>
            </a:xfrm>
            <a:prstGeom prst="rect">
              <a:avLst/>
            </a:prstGeom>
            <a:noFill/>
            <a:ln>
              <a:noFill/>
            </a:ln>
          </p:spPr>
        </p:pic>
        <p:pic>
          <p:nvPicPr>
            <p:cNvPr id="13" name="Google Shape;13;p2"/>
            <p:cNvPicPr preferRelativeResize="0"/>
            <p:nvPr/>
          </p:nvPicPr>
          <p:blipFill>
            <a:blip r:embed="rId5">
              <a:alphaModFix/>
            </a:blip>
            <a:stretch>
              <a:fillRect/>
            </a:stretch>
          </p:blipFill>
          <p:spPr>
            <a:xfrm>
              <a:off x="3438224" y="1762113"/>
              <a:ext cx="10199050" cy="6792723"/>
            </a:xfrm>
            <a:prstGeom prst="rect">
              <a:avLst/>
            </a:prstGeom>
            <a:noFill/>
            <a:ln>
              <a:noFill/>
            </a:ln>
          </p:spPr>
        </p:pic>
        <p:pic>
          <p:nvPicPr>
            <p:cNvPr id="14" name="Google Shape;14;p2"/>
            <p:cNvPicPr preferRelativeResize="0"/>
            <p:nvPr/>
          </p:nvPicPr>
          <p:blipFill rotWithShape="1">
            <a:blip r:embed="rId6">
              <a:alphaModFix/>
            </a:blip>
            <a:srcRect l="9001" t="6569" r="3693" b="6984"/>
            <a:stretch/>
          </p:blipFill>
          <p:spPr>
            <a:xfrm rot="561360">
              <a:off x="1362775" y="1489875"/>
              <a:ext cx="10410425" cy="5849150"/>
            </a:xfrm>
            <a:prstGeom prst="rect">
              <a:avLst/>
            </a:prstGeom>
            <a:noFill/>
            <a:ln>
              <a:noFill/>
            </a:ln>
          </p:spPr>
        </p:pic>
        <p:pic>
          <p:nvPicPr>
            <p:cNvPr id="15" name="Google Shape;15;p2"/>
            <p:cNvPicPr preferRelativeResize="0"/>
            <p:nvPr/>
          </p:nvPicPr>
          <p:blipFill>
            <a:blip r:embed="rId3">
              <a:alphaModFix/>
            </a:blip>
            <a:stretch>
              <a:fillRect/>
            </a:stretch>
          </p:blipFill>
          <p:spPr>
            <a:xfrm>
              <a:off x="-3994875" y="-2539975"/>
              <a:ext cx="9232148" cy="5084900"/>
            </a:xfrm>
            <a:prstGeom prst="rect">
              <a:avLst/>
            </a:prstGeom>
            <a:noFill/>
            <a:ln>
              <a:noFill/>
            </a:ln>
          </p:spPr>
        </p:pic>
        <p:pic>
          <p:nvPicPr>
            <p:cNvPr id="16" name="Google Shape;16;p2"/>
            <p:cNvPicPr preferRelativeResize="0"/>
            <p:nvPr/>
          </p:nvPicPr>
          <p:blipFill>
            <a:blip r:embed="rId7">
              <a:alphaModFix amt="50000"/>
            </a:blip>
            <a:stretch>
              <a:fillRect/>
            </a:stretch>
          </p:blipFill>
          <p:spPr>
            <a:xfrm rot="10800000">
              <a:off x="-1271649" y="-2996101"/>
              <a:ext cx="7779825" cy="5683249"/>
            </a:xfrm>
            <a:prstGeom prst="rect">
              <a:avLst/>
            </a:prstGeom>
            <a:noFill/>
            <a:ln>
              <a:noFill/>
            </a:ln>
          </p:spPr>
        </p:pic>
        <p:pic>
          <p:nvPicPr>
            <p:cNvPr id="17" name="Google Shape;17;p2"/>
            <p:cNvPicPr preferRelativeResize="0"/>
            <p:nvPr/>
          </p:nvPicPr>
          <p:blipFill>
            <a:blip r:embed="rId8">
              <a:alphaModFix/>
            </a:blip>
            <a:stretch>
              <a:fillRect/>
            </a:stretch>
          </p:blipFill>
          <p:spPr>
            <a:xfrm rot="-1392836">
              <a:off x="-2955252" y="-1254376"/>
              <a:ext cx="8191202" cy="5143499"/>
            </a:xfrm>
            <a:prstGeom prst="rect">
              <a:avLst/>
            </a:prstGeom>
            <a:noFill/>
            <a:ln>
              <a:noFill/>
            </a:ln>
          </p:spPr>
        </p:pic>
        <p:pic>
          <p:nvPicPr>
            <p:cNvPr id="18" name="Google Shape;18;p2"/>
            <p:cNvPicPr preferRelativeResize="0"/>
            <p:nvPr/>
          </p:nvPicPr>
          <p:blipFill rotWithShape="1">
            <a:blip r:embed="rId9">
              <a:alphaModFix amt="35000"/>
            </a:blip>
            <a:srcRect l="43826" t="67805"/>
            <a:stretch/>
          </p:blipFill>
          <p:spPr>
            <a:xfrm flipH="1">
              <a:off x="4501173" y="-431325"/>
              <a:ext cx="4951951" cy="1953974"/>
            </a:xfrm>
            <a:prstGeom prst="rect">
              <a:avLst/>
            </a:prstGeom>
            <a:noFill/>
            <a:ln>
              <a:noFill/>
            </a:ln>
          </p:spPr>
        </p:pic>
        <p:pic>
          <p:nvPicPr>
            <p:cNvPr id="19" name="Google Shape;19;p2"/>
            <p:cNvPicPr preferRelativeResize="0"/>
            <p:nvPr/>
          </p:nvPicPr>
          <p:blipFill rotWithShape="1">
            <a:blip r:embed="rId10">
              <a:alphaModFix amt="35000"/>
            </a:blip>
            <a:srcRect l="63440" t="52899"/>
            <a:stretch/>
          </p:blipFill>
          <p:spPr>
            <a:xfrm rot="10800000" flipH="1">
              <a:off x="-305525" y="2190299"/>
              <a:ext cx="3222574" cy="3291076"/>
            </a:xfrm>
            <a:prstGeom prst="rect">
              <a:avLst/>
            </a:prstGeom>
            <a:noFill/>
            <a:ln>
              <a:noFill/>
            </a:ln>
          </p:spPr>
        </p:pic>
      </p:grpSp>
      <p:sp>
        <p:nvSpPr>
          <p:cNvPr id="20" name="Google Shape;20;p2"/>
          <p:cNvSpPr txBox="1">
            <a:spLocks noGrp="1"/>
          </p:cNvSpPr>
          <p:nvPr>
            <p:ph type="ctrTitle"/>
          </p:nvPr>
        </p:nvSpPr>
        <p:spPr>
          <a:xfrm>
            <a:off x="1219713" y="1522650"/>
            <a:ext cx="6704700" cy="1688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5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21" name="Google Shape;21;p2"/>
          <p:cNvSpPr txBox="1">
            <a:spLocks noGrp="1"/>
          </p:cNvSpPr>
          <p:nvPr>
            <p:ph type="subTitle" idx="1"/>
          </p:nvPr>
        </p:nvSpPr>
        <p:spPr>
          <a:xfrm>
            <a:off x="1219588" y="3211350"/>
            <a:ext cx="6704700" cy="40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69"/>
        <p:cNvGrpSpPr/>
        <p:nvPr/>
      </p:nvGrpSpPr>
      <p:grpSpPr>
        <a:xfrm>
          <a:off x="0" y="0"/>
          <a:ext cx="0" cy="0"/>
          <a:chOff x="0" y="0"/>
          <a:chExt cx="0" cy="0"/>
        </a:xfrm>
      </p:grpSpPr>
      <p:pic>
        <p:nvPicPr>
          <p:cNvPr id="170" name="Google Shape;170;p18"/>
          <p:cNvPicPr preferRelativeResize="0"/>
          <p:nvPr/>
        </p:nvPicPr>
        <p:blipFill>
          <a:blip r:embed="rId2">
            <a:alphaModFix/>
          </a:blip>
          <a:stretch>
            <a:fillRect/>
          </a:stretch>
        </p:blipFill>
        <p:spPr>
          <a:xfrm rot="10800000" flipH="1">
            <a:off x="-14428" y="-4037"/>
            <a:ext cx="9172756" cy="5151576"/>
          </a:xfrm>
          <a:prstGeom prst="rect">
            <a:avLst/>
          </a:prstGeom>
          <a:noFill/>
          <a:ln>
            <a:noFill/>
          </a:ln>
        </p:spPr>
      </p:pic>
      <p:grpSp>
        <p:nvGrpSpPr>
          <p:cNvPr id="171" name="Google Shape;171;p18"/>
          <p:cNvGrpSpPr/>
          <p:nvPr/>
        </p:nvGrpSpPr>
        <p:grpSpPr>
          <a:xfrm>
            <a:off x="-4828215" y="-6248889"/>
            <a:ext cx="15197082" cy="11951947"/>
            <a:chOff x="-4828215" y="-6248889"/>
            <a:chExt cx="15197082" cy="11951947"/>
          </a:xfrm>
        </p:grpSpPr>
        <p:pic>
          <p:nvPicPr>
            <p:cNvPr id="172" name="Google Shape;172;p18"/>
            <p:cNvPicPr preferRelativeResize="0"/>
            <p:nvPr/>
          </p:nvPicPr>
          <p:blipFill>
            <a:blip r:embed="rId3">
              <a:alphaModFix/>
            </a:blip>
            <a:stretch>
              <a:fillRect/>
            </a:stretch>
          </p:blipFill>
          <p:spPr>
            <a:xfrm rot="-3265979" flipH="1">
              <a:off x="-3857051" y="-1508154"/>
              <a:ext cx="7463485" cy="4110753"/>
            </a:xfrm>
            <a:prstGeom prst="rect">
              <a:avLst/>
            </a:prstGeom>
            <a:noFill/>
            <a:ln>
              <a:noFill/>
            </a:ln>
          </p:spPr>
        </p:pic>
        <p:pic>
          <p:nvPicPr>
            <p:cNvPr id="173" name="Google Shape;173;p18"/>
            <p:cNvPicPr preferRelativeResize="0"/>
            <p:nvPr/>
          </p:nvPicPr>
          <p:blipFill>
            <a:blip r:embed="rId4">
              <a:alphaModFix/>
            </a:blip>
            <a:stretch>
              <a:fillRect/>
            </a:stretch>
          </p:blipFill>
          <p:spPr>
            <a:xfrm rot="7315462" flipH="1">
              <a:off x="-4398102" y="-3803227"/>
              <a:ext cx="9144006" cy="6090023"/>
            </a:xfrm>
            <a:prstGeom prst="rect">
              <a:avLst/>
            </a:prstGeom>
            <a:noFill/>
            <a:ln>
              <a:noFill/>
            </a:ln>
          </p:spPr>
        </p:pic>
        <p:pic>
          <p:nvPicPr>
            <p:cNvPr id="174" name="Google Shape;174;p18"/>
            <p:cNvPicPr preferRelativeResize="0"/>
            <p:nvPr/>
          </p:nvPicPr>
          <p:blipFill>
            <a:blip r:embed="rId5">
              <a:alphaModFix amt="50000"/>
            </a:blip>
            <a:stretch>
              <a:fillRect/>
            </a:stretch>
          </p:blipFill>
          <p:spPr>
            <a:xfrm rot="4712098" flipH="1">
              <a:off x="-4583374" y="-1515689"/>
              <a:ext cx="7779825" cy="5683249"/>
            </a:xfrm>
            <a:prstGeom prst="rect">
              <a:avLst/>
            </a:prstGeom>
            <a:noFill/>
            <a:ln>
              <a:noFill/>
            </a:ln>
          </p:spPr>
        </p:pic>
        <p:pic>
          <p:nvPicPr>
            <p:cNvPr id="175" name="Google Shape;175;p18"/>
            <p:cNvPicPr preferRelativeResize="0"/>
            <p:nvPr/>
          </p:nvPicPr>
          <p:blipFill rotWithShape="1">
            <a:blip r:embed="rId6">
              <a:alphaModFix amt="35000"/>
            </a:blip>
            <a:srcRect l="-38" t="-2310" r="57761" b="62609"/>
            <a:stretch/>
          </p:blipFill>
          <p:spPr>
            <a:xfrm rot="-5400005" flipH="1">
              <a:off x="7118668" y="2452854"/>
              <a:ext cx="3726449" cy="2773944"/>
            </a:xfrm>
            <a:prstGeom prst="rect">
              <a:avLst/>
            </a:prstGeom>
            <a:noFill/>
            <a:ln>
              <a:noFill/>
            </a:ln>
          </p:spPr>
        </p:pic>
      </p:grpSp>
      <p:sp>
        <p:nvSpPr>
          <p:cNvPr id="176" name="Google Shape;17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18"/>
          <p:cNvSpPr txBox="1">
            <a:spLocks noGrp="1"/>
          </p:cNvSpPr>
          <p:nvPr>
            <p:ph type="subTitle" idx="1"/>
          </p:nvPr>
        </p:nvSpPr>
        <p:spPr>
          <a:xfrm>
            <a:off x="948667" y="2088500"/>
            <a:ext cx="2267100" cy="418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178" name="Google Shape;178;p18"/>
          <p:cNvSpPr txBox="1">
            <a:spLocks noGrp="1"/>
          </p:cNvSpPr>
          <p:nvPr>
            <p:ph type="subTitle" idx="2"/>
          </p:nvPr>
        </p:nvSpPr>
        <p:spPr>
          <a:xfrm>
            <a:off x="948667" y="2430500"/>
            <a:ext cx="2267100" cy="177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9" name="Google Shape;179;p18"/>
          <p:cNvSpPr txBox="1">
            <a:spLocks noGrp="1"/>
          </p:cNvSpPr>
          <p:nvPr>
            <p:ph type="subTitle" idx="3"/>
          </p:nvPr>
        </p:nvSpPr>
        <p:spPr>
          <a:xfrm>
            <a:off x="3438450" y="2430500"/>
            <a:ext cx="2267100" cy="177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0" name="Google Shape;180;p18"/>
          <p:cNvSpPr txBox="1">
            <a:spLocks noGrp="1"/>
          </p:cNvSpPr>
          <p:nvPr>
            <p:ph type="subTitle" idx="4"/>
          </p:nvPr>
        </p:nvSpPr>
        <p:spPr>
          <a:xfrm>
            <a:off x="5928233" y="2430500"/>
            <a:ext cx="2267100" cy="177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1" name="Google Shape;181;p18"/>
          <p:cNvSpPr txBox="1">
            <a:spLocks noGrp="1"/>
          </p:cNvSpPr>
          <p:nvPr>
            <p:ph type="subTitle" idx="5"/>
          </p:nvPr>
        </p:nvSpPr>
        <p:spPr>
          <a:xfrm>
            <a:off x="3438450" y="2088500"/>
            <a:ext cx="2267100" cy="418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182" name="Google Shape;182;p18"/>
          <p:cNvSpPr txBox="1">
            <a:spLocks noGrp="1"/>
          </p:cNvSpPr>
          <p:nvPr>
            <p:ph type="subTitle" idx="6"/>
          </p:nvPr>
        </p:nvSpPr>
        <p:spPr>
          <a:xfrm>
            <a:off x="5928233" y="2088500"/>
            <a:ext cx="2267100" cy="4182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96"/>
        <p:cNvGrpSpPr/>
        <p:nvPr/>
      </p:nvGrpSpPr>
      <p:grpSpPr>
        <a:xfrm>
          <a:off x="0" y="0"/>
          <a:ext cx="0" cy="0"/>
          <a:chOff x="0" y="0"/>
          <a:chExt cx="0" cy="0"/>
        </a:xfrm>
      </p:grpSpPr>
      <p:pic>
        <p:nvPicPr>
          <p:cNvPr id="197" name="Google Shape;197;p20"/>
          <p:cNvPicPr preferRelativeResize="0"/>
          <p:nvPr/>
        </p:nvPicPr>
        <p:blipFill rotWithShape="1">
          <a:blip r:embed="rId2">
            <a:alphaModFix/>
          </a:blip>
          <a:srcRect/>
          <a:stretch/>
        </p:blipFill>
        <p:spPr>
          <a:xfrm rot="10800000" flipH="1">
            <a:off x="-14428" y="-4037"/>
            <a:ext cx="9172756" cy="5151576"/>
          </a:xfrm>
          <a:prstGeom prst="rect">
            <a:avLst/>
          </a:prstGeom>
          <a:noFill/>
          <a:ln>
            <a:noFill/>
          </a:ln>
        </p:spPr>
      </p:pic>
      <p:grpSp>
        <p:nvGrpSpPr>
          <p:cNvPr id="198" name="Google Shape;198;p20"/>
          <p:cNvGrpSpPr/>
          <p:nvPr/>
        </p:nvGrpSpPr>
        <p:grpSpPr>
          <a:xfrm>
            <a:off x="-5322048" y="-3601701"/>
            <a:ext cx="19059288" cy="11387026"/>
            <a:chOff x="-5322048" y="-3601701"/>
            <a:chExt cx="19059288" cy="11387026"/>
          </a:xfrm>
        </p:grpSpPr>
        <p:pic>
          <p:nvPicPr>
            <p:cNvPr id="199" name="Google Shape;199;p20"/>
            <p:cNvPicPr preferRelativeResize="0"/>
            <p:nvPr/>
          </p:nvPicPr>
          <p:blipFill>
            <a:blip r:embed="rId3">
              <a:alphaModFix/>
            </a:blip>
            <a:stretch>
              <a:fillRect/>
            </a:stretch>
          </p:blipFill>
          <p:spPr>
            <a:xfrm rot="1392836" flipH="1">
              <a:off x="4863926" y="-1840376"/>
              <a:ext cx="8191202" cy="5143499"/>
            </a:xfrm>
            <a:prstGeom prst="rect">
              <a:avLst/>
            </a:prstGeom>
            <a:noFill/>
            <a:ln>
              <a:noFill/>
            </a:ln>
          </p:spPr>
        </p:pic>
        <p:pic>
          <p:nvPicPr>
            <p:cNvPr id="200" name="Google Shape;200;p20"/>
            <p:cNvPicPr preferRelativeResize="0"/>
            <p:nvPr/>
          </p:nvPicPr>
          <p:blipFill rotWithShape="1">
            <a:blip r:embed="rId4">
              <a:alphaModFix amt="35000"/>
            </a:blip>
            <a:srcRect l="-38" t="-2309" r="57761" b="58893"/>
            <a:stretch/>
          </p:blipFill>
          <p:spPr>
            <a:xfrm rot="-5" flipH="1">
              <a:off x="-2840799" y="2198527"/>
              <a:ext cx="3726449" cy="3033444"/>
            </a:xfrm>
            <a:prstGeom prst="rect">
              <a:avLst/>
            </a:prstGeom>
            <a:noFill/>
            <a:ln>
              <a:noFill/>
            </a:ln>
          </p:spPr>
        </p:pic>
        <p:pic>
          <p:nvPicPr>
            <p:cNvPr id="201" name="Google Shape;201;p20"/>
            <p:cNvPicPr preferRelativeResize="0"/>
            <p:nvPr/>
          </p:nvPicPr>
          <p:blipFill>
            <a:blip r:embed="rId5">
              <a:alphaModFix/>
            </a:blip>
            <a:stretch>
              <a:fillRect/>
            </a:stretch>
          </p:blipFill>
          <p:spPr>
            <a:xfrm flipH="1">
              <a:off x="3910102" y="-2384475"/>
              <a:ext cx="9232148" cy="5084900"/>
            </a:xfrm>
            <a:prstGeom prst="rect">
              <a:avLst/>
            </a:prstGeom>
            <a:noFill/>
            <a:ln>
              <a:noFill/>
            </a:ln>
          </p:spPr>
        </p:pic>
        <p:pic>
          <p:nvPicPr>
            <p:cNvPr id="202" name="Google Shape;202;p20"/>
            <p:cNvPicPr preferRelativeResize="0"/>
            <p:nvPr/>
          </p:nvPicPr>
          <p:blipFill>
            <a:blip r:embed="rId6">
              <a:alphaModFix amt="50000"/>
            </a:blip>
            <a:stretch>
              <a:fillRect/>
            </a:stretch>
          </p:blipFill>
          <p:spPr>
            <a:xfrm rot="10800000" flipH="1">
              <a:off x="2271575" y="-3601701"/>
              <a:ext cx="7779825" cy="5683249"/>
            </a:xfrm>
            <a:prstGeom prst="rect">
              <a:avLst/>
            </a:prstGeom>
            <a:noFill/>
            <a:ln>
              <a:noFill/>
            </a:ln>
          </p:spPr>
        </p:pic>
        <p:pic>
          <p:nvPicPr>
            <p:cNvPr id="203" name="Google Shape;203;p20"/>
            <p:cNvPicPr preferRelativeResize="0"/>
            <p:nvPr/>
          </p:nvPicPr>
          <p:blipFill>
            <a:blip r:embed="rId5">
              <a:alphaModFix/>
            </a:blip>
            <a:stretch>
              <a:fillRect/>
            </a:stretch>
          </p:blipFill>
          <p:spPr>
            <a:xfrm flipH="1">
              <a:off x="-5322048" y="2700425"/>
              <a:ext cx="9232148" cy="5084900"/>
            </a:xfrm>
            <a:prstGeom prst="rect">
              <a:avLst/>
            </a:prstGeom>
            <a:noFill/>
            <a:ln>
              <a:noFill/>
            </a:ln>
          </p:spPr>
        </p:pic>
      </p:grpSp>
      <p:sp>
        <p:nvSpPr>
          <p:cNvPr id="204" name="Google Shape;20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5" name="Google Shape;205;p20"/>
          <p:cNvSpPr txBox="1">
            <a:spLocks noGrp="1"/>
          </p:cNvSpPr>
          <p:nvPr>
            <p:ph type="subTitle" idx="1"/>
          </p:nvPr>
        </p:nvSpPr>
        <p:spPr>
          <a:xfrm>
            <a:off x="720016" y="1383725"/>
            <a:ext cx="3703800" cy="44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206" name="Google Shape;206;p20"/>
          <p:cNvSpPr txBox="1">
            <a:spLocks noGrp="1"/>
          </p:cNvSpPr>
          <p:nvPr>
            <p:ph type="subTitle" idx="2"/>
          </p:nvPr>
        </p:nvSpPr>
        <p:spPr>
          <a:xfrm>
            <a:off x="720018" y="1756175"/>
            <a:ext cx="3703800" cy="102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7" name="Google Shape;207;p20"/>
          <p:cNvSpPr txBox="1">
            <a:spLocks noGrp="1"/>
          </p:cNvSpPr>
          <p:nvPr>
            <p:ph type="subTitle" idx="3"/>
          </p:nvPr>
        </p:nvSpPr>
        <p:spPr>
          <a:xfrm>
            <a:off x="4720184" y="1756175"/>
            <a:ext cx="3703800" cy="102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8" name="Google Shape;208;p20"/>
          <p:cNvSpPr txBox="1">
            <a:spLocks noGrp="1"/>
          </p:cNvSpPr>
          <p:nvPr>
            <p:ph type="subTitle" idx="4"/>
          </p:nvPr>
        </p:nvSpPr>
        <p:spPr>
          <a:xfrm>
            <a:off x="720018" y="3504500"/>
            <a:ext cx="3703800" cy="102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9" name="Google Shape;209;p20"/>
          <p:cNvSpPr txBox="1">
            <a:spLocks noGrp="1"/>
          </p:cNvSpPr>
          <p:nvPr>
            <p:ph type="subTitle" idx="5"/>
          </p:nvPr>
        </p:nvSpPr>
        <p:spPr>
          <a:xfrm>
            <a:off x="4720184" y="3504500"/>
            <a:ext cx="3703800" cy="102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0" name="Google Shape;210;p20"/>
          <p:cNvSpPr txBox="1">
            <a:spLocks noGrp="1"/>
          </p:cNvSpPr>
          <p:nvPr>
            <p:ph type="subTitle" idx="6"/>
          </p:nvPr>
        </p:nvSpPr>
        <p:spPr>
          <a:xfrm>
            <a:off x="720016" y="3131900"/>
            <a:ext cx="3703800" cy="44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211" name="Google Shape;211;p20"/>
          <p:cNvSpPr txBox="1">
            <a:spLocks noGrp="1"/>
          </p:cNvSpPr>
          <p:nvPr>
            <p:ph type="subTitle" idx="7"/>
          </p:nvPr>
        </p:nvSpPr>
        <p:spPr>
          <a:xfrm>
            <a:off x="4720181" y="1383725"/>
            <a:ext cx="3703800" cy="44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212" name="Google Shape;212;p20"/>
          <p:cNvSpPr txBox="1">
            <a:spLocks noGrp="1"/>
          </p:cNvSpPr>
          <p:nvPr>
            <p:ph type="subTitle" idx="8"/>
          </p:nvPr>
        </p:nvSpPr>
        <p:spPr>
          <a:xfrm>
            <a:off x="4720181" y="3131900"/>
            <a:ext cx="3703800" cy="448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13"/>
        <p:cNvGrpSpPr/>
        <p:nvPr/>
      </p:nvGrpSpPr>
      <p:grpSpPr>
        <a:xfrm>
          <a:off x="0" y="0"/>
          <a:ext cx="0" cy="0"/>
          <a:chOff x="0" y="0"/>
          <a:chExt cx="0" cy="0"/>
        </a:xfrm>
      </p:grpSpPr>
      <p:pic>
        <p:nvPicPr>
          <p:cNvPr id="214" name="Google Shape;214;p21"/>
          <p:cNvPicPr preferRelativeResize="0"/>
          <p:nvPr/>
        </p:nvPicPr>
        <p:blipFill>
          <a:blip r:embed="rId2">
            <a:alphaModFix/>
          </a:blip>
          <a:stretch>
            <a:fillRect/>
          </a:stretch>
        </p:blipFill>
        <p:spPr>
          <a:xfrm>
            <a:off x="-14428" y="-4037"/>
            <a:ext cx="9172756" cy="5151576"/>
          </a:xfrm>
          <a:prstGeom prst="rect">
            <a:avLst/>
          </a:prstGeom>
          <a:noFill/>
          <a:ln>
            <a:noFill/>
          </a:ln>
        </p:spPr>
      </p:pic>
      <p:grpSp>
        <p:nvGrpSpPr>
          <p:cNvPr id="215" name="Google Shape;215;p21"/>
          <p:cNvGrpSpPr/>
          <p:nvPr/>
        </p:nvGrpSpPr>
        <p:grpSpPr>
          <a:xfrm>
            <a:off x="-2285874" y="-1670575"/>
            <a:ext cx="14025100" cy="9521345"/>
            <a:chOff x="-2285874" y="-1670575"/>
            <a:chExt cx="14025100" cy="9521345"/>
          </a:xfrm>
        </p:grpSpPr>
        <p:pic>
          <p:nvPicPr>
            <p:cNvPr id="216" name="Google Shape;216;p21"/>
            <p:cNvPicPr preferRelativeResize="0"/>
            <p:nvPr/>
          </p:nvPicPr>
          <p:blipFill>
            <a:blip r:embed="rId3">
              <a:alphaModFix/>
            </a:blip>
            <a:stretch>
              <a:fillRect/>
            </a:stretch>
          </p:blipFill>
          <p:spPr>
            <a:xfrm rot="-5400008">
              <a:off x="-3375596" y="1497772"/>
              <a:ext cx="6552873" cy="3609208"/>
            </a:xfrm>
            <a:prstGeom prst="rect">
              <a:avLst/>
            </a:prstGeom>
            <a:noFill/>
            <a:ln>
              <a:noFill/>
            </a:ln>
          </p:spPr>
        </p:pic>
        <p:pic>
          <p:nvPicPr>
            <p:cNvPr id="217" name="Google Shape;217;p21"/>
            <p:cNvPicPr preferRelativeResize="0"/>
            <p:nvPr/>
          </p:nvPicPr>
          <p:blipFill>
            <a:blip r:embed="rId4">
              <a:alphaModFix amt="50000"/>
            </a:blip>
            <a:stretch>
              <a:fillRect/>
            </a:stretch>
          </p:blipFill>
          <p:spPr>
            <a:xfrm rot="-7012528">
              <a:off x="6890916" y="-537336"/>
              <a:ext cx="4609395" cy="3367222"/>
            </a:xfrm>
            <a:prstGeom prst="rect">
              <a:avLst/>
            </a:prstGeom>
            <a:noFill/>
            <a:ln>
              <a:noFill/>
            </a:ln>
          </p:spPr>
        </p:pic>
        <p:pic>
          <p:nvPicPr>
            <p:cNvPr id="218" name="Google Shape;218;p21"/>
            <p:cNvPicPr preferRelativeResize="0"/>
            <p:nvPr/>
          </p:nvPicPr>
          <p:blipFill rotWithShape="1">
            <a:blip r:embed="rId5">
              <a:alphaModFix amt="35000"/>
            </a:blip>
            <a:srcRect t="70966" r="73284"/>
            <a:stretch/>
          </p:blipFill>
          <p:spPr>
            <a:xfrm flipH="1">
              <a:off x="-749852" y="-547175"/>
              <a:ext cx="2355052" cy="1762102"/>
            </a:xfrm>
            <a:prstGeom prst="rect">
              <a:avLst/>
            </a:prstGeom>
            <a:noFill/>
            <a:ln>
              <a:noFill/>
            </a:ln>
          </p:spPr>
        </p:pic>
        <p:pic>
          <p:nvPicPr>
            <p:cNvPr id="219" name="Google Shape;219;p21"/>
            <p:cNvPicPr preferRelativeResize="0"/>
            <p:nvPr/>
          </p:nvPicPr>
          <p:blipFill rotWithShape="1">
            <a:blip r:embed="rId6">
              <a:alphaModFix/>
            </a:blip>
            <a:srcRect l="53633" t="6569" r="3691" b="6984"/>
            <a:stretch/>
          </p:blipFill>
          <p:spPr>
            <a:xfrm rot="-6706097">
              <a:off x="-1133906" y="1269175"/>
              <a:ext cx="5255964" cy="6041514"/>
            </a:xfrm>
            <a:prstGeom prst="rect">
              <a:avLst/>
            </a:prstGeom>
            <a:noFill/>
            <a:ln>
              <a:noFill/>
            </a:ln>
          </p:spPr>
        </p:pic>
      </p:grpSp>
      <p:sp>
        <p:nvSpPr>
          <p:cNvPr id="220" name="Google Shape;220;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1" name="Google Shape;221;p21"/>
          <p:cNvSpPr txBox="1">
            <a:spLocks noGrp="1"/>
          </p:cNvSpPr>
          <p:nvPr>
            <p:ph type="subTitle" idx="1"/>
          </p:nvPr>
        </p:nvSpPr>
        <p:spPr>
          <a:xfrm>
            <a:off x="721133" y="1735313"/>
            <a:ext cx="25467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2" name="Google Shape;222;p21"/>
          <p:cNvSpPr txBox="1">
            <a:spLocks noGrp="1"/>
          </p:cNvSpPr>
          <p:nvPr>
            <p:ph type="subTitle" idx="2"/>
          </p:nvPr>
        </p:nvSpPr>
        <p:spPr>
          <a:xfrm>
            <a:off x="3298921" y="1735313"/>
            <a:ext cx="25467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3" name="Google Shape;223;p21"/>
          <p:cNvSpPr txBox="1">
            <a:spLocks noGrp="1"/>
          </p:cNvSpPr>
          <p:nvPr>
            <p:ph type="subTitle" idx="3"/>
          </p:nvPr>
        </p:nvSpPr>
        <p:spPr>
          <a:xfrm>
            <a:off x="5876708" y="1735313"/>
            <a:ext cx="25473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4" name="Google Shape;224;p21"/>
          <p:cNvSpPr txBox="1">
            <a:spLocks noGrp="1"/>
          </p:cNvSpPr>
          <p:nvPr>
            <p:ph type="subTitle" idx="4"/>
          </p:nvPr>
        </p:nvSpPr>
        <p:spPr>
          <a:xfrm>
            <a:off x="721133" y="3436425"/>
            <a:ext cx="25467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5" name="Google Shape;225;p21"/>
          <p:cNvSpPr txBox="1">
            <a:spLocks noGrp="1"/>
          </p:cNvSpPr>
          <p:nvPr>
            <p:ph type="subTitle" idx="5"/>
          </p:nvPr>
        </p:nvSpPr>
        <p:spPr>
          <a:xfrm>
            <a:off x="3298921" y="3436425"/>
            <a:ext cx="25467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6" name="Google Shape;226;p21"/>
          <p:cNvSpPr txBox="1">
            <a:spLocks noGrp="1"/>
          </p:cNvSpPr>
          <p:nvPr>
            <p:ph type="subTitle" idx="6"/>
          </p:nvPr>
        </p:nvSpPr>
        <p:spPr>
          <a:xfrm>
            <a:off x="5876708" y="3436425"/>
            <a:ext cx="25473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21"/>
          <p:cNvSpPr txBox="1">
            <a:spLocks noGrp="1"/>
          </p:cNvSpPr>
          <p:nvPr>
            <p:ph type="subTitle" idx="7"/>
          </p:nvPr>
        </p:nvSpPr>
        <p:spPr>
          <a:xfrm>
            <a:off x="721125" y="1397700"/>
            <a:ext cx="2546700" cy="41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228" name="Google Shape;228;p21"/>
          <p:cNvSpPr txBox="1">
            <a:spLocks noGrp="1"/>
          </p:cNvSpPr>
          <p:nvPr>
            <p:ph type="subTitle" idx="8"/>
          </p:nvPr>
        </p:nvSpPr>
        <p:spPr>
          <a:xfrm>
            <a:off x="3298918" y="1397700"/>
            <a:ext cx="2546700" cy="41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229" name="Google Shape;229;p21"/>
          <p:cNvSpPr txBox="1">
            <a:spLocks noGrp="1"/>
          </p:cNvSpPr>
          <p:nvPr>
            <p:ph type="subTitle" idx="9"/>
          </p:nvPr>
        </p:nvSpPr>
        <p:spPr>
          <a:xfrm>
            <a:off x="5876711" y="1397700"/>
            <a:ext cx="2547300" cy="41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230" name="Google Shape;230;p21"/>
          <p:cNvSpPr txBox="1">
            <a:spLocks noGrp="1"/>
          </p:cNvSpPr>
          <p:nvPr>
            <p:ph type="subTitle" idx="13"/>
          </p:nvPr>
        </p:nvSpPr>
        <p:spPr>
          <a:xfrm>
            <a:off x="721125" y="3094175"/>
            <a:ext cx="2546700" cy="41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231" name="Google Shape;231;p21"/>
          <p:cNvSpPr txBox="1">
            <a:spLocks noGrp="1"/>
          </p:cNvSpPr>
          <p:nvPr>
            <p:ph type="subTitle" idx="14"/>
          </p:nvPr>
        </p:nvSpPr>
        <p:spPr>
          <a:xfrm>
            <a:off x="3299073" y="3094175"/>
            <a:ext cx="2546700" cy="41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232" name="Google Shape;232;p21"/>
          <p:cNvSpPr txBox="1">
            <a:spLocks noGrp="1"/>
          </p:cNvSpPr>
          <p:nvPr>
            <p:ph type="subTitle" idx="15"/>
          </p:nvPr>
        </p:nvSpPr>
        <p:spPr>
          <a:xfrm>
            <a:off x="5877022" y="3094175"/>
            <a:ext cx="2546700" cy="416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33"/>
        <p:cNvGrpSpPr/>
        <p:nvPr/>
      </p:nvGrpSpPr>
      <p:grpSpPr>
        <a:xfrm>
          <a:off x="0" y="0"/>
          <a:ext cx="0" cy="0"/>
          <a:chOff x="0" y="0"/>
          <a:chExt cx="0" cy="0"/>
        </a:xfrm>
      </p:grpSpPr>
      <p:pic>
        <p:nvPicPr>
          <p:cNvPr id="234" name="Google Shape;234;p22"/>
          <p:cNvPicPr preferRelativeResize="0"/>
          <p:nvPr/>
        </p:nvPicPr>
        <p:blipFill rotWithShape="1">
          <a:blip r:embed="rId2">
            <a:alphaModFix/>
          </a:blip>
          <a:srcRect/>
          <a:stretch/>
        </p:blipFill>
        <p:spPr>
          <a:xfrm rot="10800000" flipH="1">
            <a:off x="-14428" y="-4037"/>
            <a:ext cx="9172756" cy="5151576"/>
          </a:xfrm>
          <a:prstGeom prst="rect">
            <a:avLst/>
          </a:prstGeom>
          <a:noFill/>
          <a:ln>
            <a:noFill/>
          </a:ln>
        </p:spPr>
      </p:pic>
      <p:grpSp>
        <p:nvGrpSpPr>
          <p:cNvPr id="235" name="Google Shape;235;p22"/>
          <p:cNvGrpSpPr/>
          <p:nvPr/>
        </p:nvGrpSpPr>
        <p:grpSpPr>
          <a:xfrm>
            <a:off x="-5914320" y="-3835576"/>
            <a:ext cx="19253519" cy="11524235"/>
            <a:chOff x="-5914320" y="-3835576"/>
            <a:chExt cx="19253519" cy="11524235"/>
          </a:xfrm>
        </p:grpSpPr>
        <p:pic>
          <p:nvPicPr>
            <p:cNvPr id="236" name="Google Shape;236;p22"/>
            <p:cNvPicPr preferRelativeResize="0"/>
            <p:nvPr/>
          </p:nvPicPr>
          <p:blipFill>
            <a:blip r:embed="rId3">
              <a:alphaModFix/>
            </a:blip>
            <a:stretch>
              <a:fillRect/>
            </a:stretch>
          </p:blipFill>
          <p:spPr>
            <a:xfrm rot="10800000">
              <a:off x="-4389000" y="-2573876"/>
              <a:ext cx="9232148" cy="5084900"/>
            </a:xfrm>
            <a:prstGeom prst="rect">
              <a:avLst/>
            </a:prstGeom>
            <a:noFill/>
            <a:ln>
              <a:noFill/>
            </a:ln>
          </p:spPr>
        </p:pic>
        <p:pic>
          <p:nvPicPr>
            <p:cNvPr id="237" name="Google Shape;237;p22"/>
            <p:cNvPicPr preferRelativeResize="0"/>
            <p:nvPr/>
          </p:nvPicPr>
          <p:blipFill>
            <a:blip r:embed="rId4">
              <a:alphaModFix/>
            </a:blip>
            <a:stretch>
              <a:fillRect/>
            </a:stretch>
          </p:blipFill>
          <p:spPr>
            <a:xfrm rot="10041331">
              <a:off x="-1972838" y="-2967099"/>
              <a:ext cx="8670868" cy="6642874"/>
            </a:xfrm>
            <a:prstGeom prst="rect">
              <a:avLst/>
            </a:prstGeom>
            <a:noFill/>
            <a:ln>
              <a:noFill/>
            </a:ln>
          </p:spPr>
        </p:pic>
        <p:pic>
          <p:nvPicPr>
            <p:cNvPr id="238" name="Google Shape;238;p22"/>
            <p:cNvPicPr preferRelativeResize="0"/>
            <p:nvPr/>
          </p:nvPicPr>
          <p:blipFill>
            <a:blip r:embed="rId5">
              <a:alphaModFix/>
            </a:blip>
            <a:stretch>
              <a:fillRect/>
            </a:stretch>
          </p:blipFill>
          <p:spPr>
            <a:xfrm rot="10800000">
              <a:off x="-4292951" y="-3655837"/>
              <a:ext cx="10199050" cy="6792723"/>
            </a:xfrm>
            <a:prstGeom prst="rect">
              <a:avLst/>
            </a:prstGeom>
            <a:noFill/>
            <a:ln>
              <a:noFill/>
            </a:ln>
          </p:spPr>
        </p:pic>
        <p:pic>
          <p:nvPicPr>
            <p:cNvPr id="239" name="Google Shape;239;p22"/>
            <p:cNvPicPr preferRelativeResize="0"/>
            <p:nvPr/>
          </p:nvPicPr>
          <p:blipFill rotWithShape="1">
            <a:blip r:embed="rId6">
              <a:alphaModFix/>
            </a:blip>
            <a:srcRect l="9001" t="6569" r="3693" b="6984"/>
            <a:stretch/>
          </p:blipFill>
          <p:spPr>
            <a:xfrm rot="-10515566">
              <a:off x="-5665501" y="-1823844"/>
              <a:ext cx="11569500" cy="6500387"/>
            </a:xfrm>
            <a:prstGeom prst="rect">
              <a:avLst/>
            </a:prstGeom>
            <a:noFill/>
            <a:ln>
              <a:noFill/>
            </a:ln>
          </p:spPr>
        </p:pic>
        <p:pic>
          <p:nvPicPr>
            <p:cNvPr id="240" name="Google Shape;240;p22"/>
            <p:cNvPicPr preferRelativeResize="0"/>
            <p:nvPr/>
          </p:nvPicPr>
          <p:blipFill>
            <a:blip r:embed="rId3">
              <a:alphaModFix/>
            </a:blip>
            <a:stretch>
              <a:fillRect/>
            </a:stretch>
          </p:blipFill>
          <p:spPr>
            <a:xfrm rot="10800000">
              <a:off x="4107050" y="2354074"/>
              <a:ext cx="9232148" cy="5084900"/>
            </a:xfrm>
            <a:prstGeom prst="rect">
              <a:avLst/>
            </a:prstGeom>
            <a:noFill/>
            <a:ln>
              <a:noFill/>
            </a:ln>
          </p:spPr>
        </p:pic>
        <p:pic>
          <p:nvPicPr>
            <p:cNvPr id="241" name="Google Shape;241;p22"/>
            <p:cNvPicPr preferRelativeResize="0"/>
            <p:nvPr/>
          </p:nvPicPr>
          <p:blipFill>
            <a:blip r:embed="rId7">
              <a:alphaModFix amt="50000"/>
            </a:blip>
            <a:stretch>
              <a:fillRect/>
            </a:stretch>
          </p:blipFill>
          <p:spPr>
            <a:xfrm>
              <a:off x="4980110" y="1653851"/>
              <a:ext cx="7779825" cy="5683249"/>
            </a:xfrm>
            <a:prstGeom prst="rect">
              <a:avLst/>
            </a:prstGeom>
            <a:noFill/>
            <a:ln>
              <a:noFill/>
            </a:ln>
          </p:spPr>
        </p:pic>
        <p:pic>
          <p:nvPicPr>
            <p:cNvPr id="242" name="Google Shape;242;p22"/>
            <p:cNvPicPr preferRelativeResize="0"/>
            <p:nvPr/>
          </p:nvPicPr>
          <p:blipFill>
            <a:blip r:embed="rId8">
              <a:alphaModFix/>
            </a:blip>
            <a:stretch>
              <a:fillRect/>
            </a:stretch>
          </p:blipFill>
          <p:spPr>
            <a:xfrm rot="9407164">
              <a:off x="3559499" y="1139027"/>
              <a:ext cx="8191202" cy="5143499"/>
            </a:xfrm>
            <a:prstGeom prst="rect">
              <a:avLst/>
            </a:prstGeom>
            <a:noFill/>
            <a:ln>
              <a:noFill/>
            </a:ln>
          </p:spPr>
        </p:pic>
        <p:pic>
          <p:nvPicPr>
            <p:cNvPr id="243" name="Google Shape;243;p22"/>
            <p:cNvPicPr preferRelativeResize="0"/>
            <p:nvPr/>
          </p:nvPicPr>
          <p:blipFill rotWithShape="1">
            <a:blip r:embed="rId9">
              <a:alphaModFix amt="35000"/>
            </a:blip>
            <a:srcRect l="43826" t="67805"/>
            <a:stretch/>
          </p:blipFill>
          <p:spPr>
            <a:xfrm rot="10800000" flipH="1">
              <a:off x="-706126" y="3418200"/>
              <a:ext cx="4951951" cy="1953974"/>
            </a:xfrm>
            <a:prstGeom prst="rect">
              <a:avLst/>
            </a:prstGeom>
            <a:noFill/>
            <a:ln>
              <a:noFill/>
            </a:ln>
          </p:spPr>
        </p:pic>
        <p:pic>
          <p:nvPicPr>
            <p:cNvPr id="244" name="Google Shape;244;p22"/>
            <p:cNvPicPr preferRelativeResize="0"/>
            <p:nvPr/>
          </p:nvPicPr>
          <p:blipFill rotWithShape="1">
            <a:blip r:embed="rId10">
              <a:alphaModFix amt="35000"/>
            </a:blip>
            <a:srcRect l="63440" t="52899"/>
            <a:stretch/>
          </p:blipFill>
          <p:spPr>
            <a:xfrm flipH="1">
              <a:off x="6152824" y="-679251"/>
              <a:ext cx="3222574" cy="3291076"/>
            </a:xfrm>
            <a:prstGeom prst="rect">
              <a:avLst/>
            </a:prstGeom>
            <a:noFill/>
            <a:ln>
              <a:noFill/>
            </a:ln>
          </p:spPr>
        </p:pic>
      </p:grpSp>
      <p:sp>
        <p:nvSpPr>
          <p:cNvPr id="245" name="Google Shape;245;p22"/>
          <p:cNvSpPr txBox="1">
            <a:spLocks noGrp="1"/>
          </p:cNvSpPr>
          <p:nvPr>
            <p:ph type="ctrTitle"/>
          </p:nvPr>
        </p:nvSpPr>
        <p:spPr>
          <a:xfrm>
            <a:off x="2382300" y="923197"/>
            <a:ext cx="4379400" cy="105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46" name="Google Shape;246;p22"/>
          <p:cNvSpPr txBox="1">
            <a:spLocks noGrp="1"/>
          </p:cNvSpPr>
          <p:nvPr>
            <p:ph type="subTitle" idx="1"/>
          </p:nvPr>
        </p:nvSpPr>
        <p:spPr>
          <a:xfrm>
            <a:off x="2382300" y="1859997"/>
            <a:ext cx="4379400" cy="103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47" name="Google Shape;247;p22"/>
          <p:cNvSpPr txBox="1"/>
          <p:nvPr/>
        </p:nvSpPr>
        <p:spPr>
          <a:xfrm>
            <a:off x="2382300" y="3553684"/>
            <a:ext cx="4379400" cy="434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Shippori Antique"/>
                <a:ea typeface="Shippori Antique"/>
                <a:cs typeface="Shippori Antique"/>
                <a:sym typeface="Shippori Antique"/>
              </a:rPr>
              <a:t>CREDITS: This presentation template was created by </a:t>
            </a:r>
            <a:r>
              <a:rPr lang="en" sz="1000" b="1" u="sng">
                <a:solidFill>
                  <a:schemeClr val="dk1"/>
                </a:solidFill>
                <a:latin typeface="Shippori Antique"/>
                <a:ea typeface="Shippori Antique"/>
                <a:cs typeface="Shippori Antique"/>
                <a:sym typeface="Shippori Antique"/>
                <a:hlinkClick r:id="rId11">
                  <a:extLst>
                    <a:ext uri="{A12FA001-AC4F-418D-AE19-62706E023703}">
                      <ahyp:hlinkClr xmlns:ahyp="http://schemas.microsoft.com/office/drawing/2018/hyperlinkcolor" val="tx"/>
                    </a:ext>
                  </a:extLst>
                </a:hlinkClick>
              </a:rPr>
              <a:t>Slidesgo</a:t>
            </a:r>
            <a:r>
              <a:rPr lang="en" sz="1000" u="sng">
                <a:solidFill>
                  <a:schemeClr val="dk1"/>
                </a:solidFill>
                <a:latin typeface="Shippori Antique"/>
                <a:ea typeface="Shippori Antique"/>
                <a:cs typeface="Shippori Antique"/>
                <a:sym typeface="Shippori Antique"/>
              </a:rPr>
              <a:t>,</a:t>
            </a:r>
            <a:r>
              <a:rPr lang="en" sz="1000">
                <a:solidFill>
                  <a:schemeClr val="dk1"/>
                </a:solidFill>
                <a:latin typeface="Shippori Antique"/>
                <a:ea typeface="Shippori Antique"/>
                <a:cs typeface="Shippori Antique"/>
                <a:sym typeface="Shippori Antique"/>
              </a:rPr>
              <a:t> including icons by </a:t>
            </a:r>
            <a:r>
              <a:rPr lang="en" sz="1000" b="1" u="sng">
                <a:solidFill>
                  <a:schemeClr val="dk1"/>
                </a:solidFill>
                <a:latin typeface="Shippori Antique"/>
                <a:ea typeface="Shippori Antique"/>
                <a:cs typeface="Shippori Antique"/>
                <a:sym typeface="Shippori Antique"/>
                <a:hlinkClick r:id="rId12">
                  <a:extLst>
                    <a:ext uri="{A12FA001-AC4F-418D-AE19-62706E023703}">
                      <ahyp:hlinkClr xmlns:ahyp="http://schemas.microsoft.com/office/drawing/2018/hyperlinkcolor" val="tx"/>
                    </a:ext>
                  </a:extLst>
                </a:hlinkClick>
              </a:rPr>
              <a:t>Flaticon</a:t>
            </a:r>
            <a:r>
              <a:rPr lang="en" sz="1000" u="sng">
                <a:solidFill>
                  <a:schemeClr val="dk1"/>
                </a:solidFill>
                <a:latin typeface="Shippori Antique"/>
                <a:ea typeface="Shippori Antique"/>
                <a:cs typeface="Shippori Antique"/>
                <a:sym typeface="Shippori Antique"/>
              </a:rPr>
              <a:t>,</a:t>
            </a:r>
            <a:r>
              <a:rPr lang="en" sz="1000">
                <a:solidFill>
                  <a:schemeClr val="dk1"/>
                </a:solidFill>
                <a:latin typeface="Shippori Antique"/>
                <a:ea typeface="Shippori Antique"/>
                <a:cs typeface="Shippori Antique"/>
                <a:sym typeface="Shippori Antique"/>
              </a:rPr>
              <a:t> and infographics &amp; images by </a:t>
            </a:r>
            <a:r>
              <a:rPr lang="en" sz="1000" b="1" u="sng">
                <a:solidFill>
                  <a:schemeClr val="dk1"/>
                </a:solidFill>
                <a:latin typeface="Shippori Antique"/>
                <a:ea typeface="Shippori Antique"/>
                <a:cs typeface="Shippori Antique"/>
                <a:sym typeface="Shippori Antique"/>
                <a:hlinkClick r:id="rId13">
                  <a:extLst>
                    <a:ext uri="{A12FA001-AC4F-418D-AE19-62706E023703}">
                      <ahyp:hlinkClr xmlns:ahyp="http://schemas.microsoft.com/office/drawing/2018/hyperlinkcolor" val="tx"/>
                    </a:ext>
                  </a:extLst>
                </a:hlinkClick>
              </a:rPr>
              <a:t>Freepik</a:t>
            </a:r>
            <a:endParaRPr sz="1000" b="1" u="sng">
              <a:solidFill>
                <a:schemeClr val="dk1"/>
              </a:solidFill>
              <a:latin typeface="Shippori Antique"/>
              <a:ea typeface="Shippori Antique"/>
              <a:cs typeface="Shippori Antique"/>
              <a:sym typeface="Shippori Antiqu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48"/>
        <p:cNvGrpSpPr/>
        <p:nvPr/>
      </p:nvGrpSpPr>
      <p:grpSpPr>
        <a:xfrm>
          <a:off x="0" y="0"/>
          <a:ext cx="0" cy="0"/>
          <a:chOff x="0" y="0"/>
          <a:chExt cx="0" cy="0"/>
        </a:xfrm>
      </p:grpSpPr>
      <p:pic>
        <p:nvPicPr>
          <p:cNvPr id="249" name="Google Shape;249;p23"/>
          <p:cNvPicPr preferRelativeResize="0"/>
          <p:nvPr/>
        </p:nvPicPr>
        <p:blipFill rotWithShape="1">
          <a:blip r:embed="rId2">
            <a:alphaModFix/>
          </a:blip>
          <a:srcRect/>
          <a:stretch/>
        </p:blipFill>
        <p:spPr>
          <a:xfrm rot="10800000" flipH="1">
            <a:off x="-14428" y="-4037"/>
            <a:ext cx="9172756" cy="5151576"/>
          </a:xfrm>
          <a:prstGeom prst="rect">
            <a:avLst/>
          </a:prstGeom>
          <a:noFill/>
          <a:ln>
            <a:noFill/>
          </a:ln>
        </p:spPr>
      </p:pic>
      <p:grpSp>
        <p:nvGrpSpPr>
          <p:cNvPr id="250" name="Google Shape;250;p23"/>
          <p:cNvGrpSpPr/>
          <p:nvPr/>
        </p:nvGrpSpPr>
        <p:grpSpPr>
          <a:xfrm>
            <a:off x="-4844693" y="-4101470"/>
            <a:ext cx="17762674" cy="14222144"/>
            <a:chOff x="-4844693" y="-4101470"/>
            <a:chExt cx="17762674" cy="14222144"/>
          </a:xfrm>
        </p:grpSpPr>
        <p:grpSp>
          <p:nvGrpSpPr>
            <p:cNvPr id="251" name="Google Shape;251;p23"/>
            <p:cNvGrpSpPr/>
            <p:nvPr/>
          </p:nvGrpSpPr>
          <p:grpSpPr>
            <a:xfrm>
              <a:off x="-4844693" y="-4101470"/>
              <a:ext cx="17762674" cy="14222144"/>
              <a:chOff x="-4844693" y="-4101470"/>
              <a:chExt cx="17762674" cy="14222144"/>
            </a:xfrm>
          </p:grpSpPr>
          <p:pic>
            <p:nvPicPr>
              <p:cNvPr id="252" name="Google Shape;252;p23"/>
              <p:cNvPicPr preferRelativeResize="0"/>
              <p:nvPr/>
            </p:nvPicPr>
            <p:blipFill>
              <a:blip r:embed="rId3">
                <a:alphaModFix/>
              </a:blip>
              <a:stretch>
                <a:fillRect/>
              </a:stretch>
            </p:blipFill>
            <p:spPr>
              <a:xfrm rot="-8644621">
                <a:off x="3996898" y="-2187723"/>
                <a:ext cx="8191202" cy="5143499"/>
              </a:xfrm>
              <a:prstGeom prst="rect">
                <a:avLst/>
              </a:prstGeom>
              <a:noFill/>
              <a:ln>
                <a:noFill/>
              </a:ln>
            </p:spPr>
          </p:pic>
          <p:pic>
            <p:nvPicPr>
              <p:cNvPr id="253" name="Google Shape;253;p23"/>
              <p:cNvPicPr preferRelativeResize="0"/>
              <p:nvPr/>
            </p:nvPicPr>
            <p:blipFill>
              <a:blip r:embed="rId4">
                <a:alphaModFix/>
              </a:blip>
              <a:stretch>
                <a:fillRect/>
              </a:stretch>
            </p:blipFill>
            <p:spPr>
              <a:xfrm rot="-10095881">
                <a:off x="1948775" y="-2944477"/>
                <a:ext cx="9232149" cy="5084900"/>
              </a:xfrm>
              <a:prstGeom prst="rect">
                <a:avLst/>
              </a:prstGeom>
              <a:noFill/>
              <a:ln>
                <a:noFill/>
              </a:ln>
            </p:spPr>
          </p:pic>
          <p:pic>
            <p:nvPicPr>
              <p:cNvPr id="254" name="Google Shape;254;p23"/>
              <p:cNvPicPr preferRelativeResize="0"/>
              <p:nvPr/>
            </p:nvPicPr>
            <p:blipFill>
              <a:blip r:embed="rId5">
                <a:alphaModFix amt="50000"/>
              </a:blip>
              <a:stretch>
                <a:fillRect/>
              </a:stretch>
            </p:blipFill>
            <p:spPr>
              <a:xfrm rot="5400000">
                <a:off x="-2929852" y="-269874"/>
                <a:ext cx="7779825" cy="5683249"/>
              </a:xfrm>
              <a:prstGeom prst="rect">
                <a:avLst/>
              </a:prstGeom>
              <a:noFill/>
              <a:ln>
                <a:noFill/>
              </a:ln>
            </p:spPr>
          </p:pic>
          <p:pic>
            <p:nvPicPr>
              <p:cNvPr id="255" name="Google Shape;255;p23"/>
              <p:cNvPicPr preferRelativeResize="0"/>
              <p:nvPr/>
            </p:nvPicPr>
            <p:blipFill>
              <a:blip r:embed="rId6">
                <a:alphaModFix/>
              </a:blip>
              <a:stretch>
                <a:fillRect/>
              </a:stretch>
            </p:blipFill>
            <p:spPr>
              <a:xfrm rot="-6584792">
                <a:off x="-5024650" y="777164"/>
                <a:ext cx="10199049" cy="6792722"/>
              </a:xfrm>
              <a:prstGeom prst="rect">
                <a:avLst/>
              </a:prstGeom>
              <a:noFill/>
              <a:ln>
                <a:noFill/>
              </a:ln>
            </p:spPr>
          </p:pic>
        </p:grpSp>
        <p:pic>
          <p:nvPicPr>
            <p:cNvPr id="256" name="Google Shape;256;p23"/>
            <p:cNvPicPr preferRelativeResize="0"/>
            <p:nvPr/>
          </p:nvPicPr>
          <p:blipFill rotWithShape="1">
            <a:blip r:embed="rId7">
              <a:alphaModFix amt="35000"/>
            </a:blip>
            <a:srcRect t="70966" r="73284"/>
            <a:stretch/>
          </p:blipFill>
          <p:spPr>
            <a:xfrm rot="10800000" flipH="1">
              <a:off x="6823648" y="3410918"/>
              <a:ext cx="2355052" cy="1762102"/>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57"/>
        <p:cNvGrpSpPr/>
        <p:nvPr/>
      </p:nvGrpSpPr>
      <p:grpSpPr>
        <a:xfrm>
          <a:off x="0" y="0"/>
          <a:ext cx="0" cy="0"/>
          <a:chOff x="0" y="0"/>
          <a:chExt cx="0" cy="0"/>
        </a:xfrm>
      </p:grpSpPr>
      <p:pic>
        <p:nvPicPr>
          <p:cNvPr id="258" name="Google Shape;258;p24"/>
          <p:cNvPicPr preferRelativeResize="0"/>
          <p:nvPr/>
        </p:nvPicPr>
        <p:blipFill>
          <a:blip r:embed="rId2">
            <a:alphaModFix/>
          </a:blip>
          <a:stretch>
            <a:fillRect/>
          </a:stretch>
        </p:blipFill>
        <p:spPr>
          <a:xfrm>
            <a:off x="-14428" y="-4037"/>
            <a:ext cx="9172756" cy="5151576"/>
          </a:xfrm>
          <a:prstGeom prst="rect">
            <a:avLst/>
          </a:prstGeom>
          <a:noFill/>
          <a:ln>
            <a:noFill/>
          </a:ln>
        </p:spPr>
      </p:pic>
      <p:grpSp>
        <p:nvGrpSpPr>
          <p:cNvPr id="259" name="Google Shape;259;p24"/>
          <p:cNvGrpSpPr/>
          <p:nvPr/>
        </p:nvGrpSpPr>
        <p:grpSpPr>
          <a:xfrm>
            <a:off x="-706126" y="-644389"/>
            <a:ext cx="14662945" cy="11211962"/>
            <a:chOff x="-706126" y="-644389"/>
            <a:chExt cx="14662945" cy="11211962"/>
          </a:xfrm>
        </p:grpSpPr>
        <p:pic>
          <p:nvPicPr>
            <p:cNvPr id="260" name="Google Shape;260;p24"/>
            <p:cNvPicPr preferRelativeResize="0"/>
            <p:nvPr/>
          </p:nvPicPr>
          <p:blipFill>
            <a:blip r:embed="rId3">
              <a:alphaModFix/>
            </a:blip>
            <a:stretch>
              <a:fillRect/>
            </a:stretch>
          </p:blipFill>
          <p:spPr>
            <a:xfrm rot="10800000">
              <a:off x="4107050" y="2354074"/>
              <a:ext cx="9232148" cy="5084900"/>
            </a:xfrm>
            <a:prstGeom prst="rect">
              <a:avLst/>
            </a:prstGeom>
            <a:noFill/>
            <a:ln>
              <a:noFill/>
            </a:ln>
          </p:spPr>
        </p:pic>
        <p:pic>
          <p:nvPicPr>
            <p:cNvPr id="261" name="Google Shape;261;p24"/>
            <p:cNvPicPr preferRelativeResize="0"/>
            <p:nvPr/>
          </p:nvPicPr>
          <p:blipFill>
            <a:blip r:embed="rId4">
              <a:alphaModFix/>
            </a:blip>
            <a:stretch>
              <a:fillRect/>
            </a:stretch>
          </p:blipFill>
          <p:spPr>
            <a:xfrm rot="-1733544">
              <a:off x="4220786" y="1036925"/>
              <a:ext cx="8670868" cy="6642875"/>
            </a:xfrm>
            <a:prstGeom prst="rect">
              <a:avLst/>
            </a:prstGeom>
            <a:noFill/>
            <a:ln>
              <a:noFill/>
            </a:ln>
          </p:spPr>
        </p:pic>
        <p:pic>
          <p:nvPicPr>
            <p:cNvPr id="262" name="Google Shape;262;p24"/>
            <p:cNvPicPr preferRelativeResize="0"/>
            <p:nvPr/>
          </p:nvPicPr>
          <p:blipFill rotWithShape="1">
            <a:blip r:embed="rId5">
              <a:alphaModFix/>
            </a:blip>
            <a:srcRect l="9001" t="6569" r="3693" b="6984"/>
            <a:stretch/>
          </p:blipFill>
          <p:spPr>
            <a:xfrm rot="8869060">
              <a:off x="3149593" y="3255354"/>
              <a:ext cx="9314912" cy="5233639"/>
            </a:xfrm>
            <a:prstGeom prst="rect">
              <a:avLst/>
            </a:prstGeom>
            <a:noFill/>
            <a:ln>
              <a:noFill/>
            </a:ln>
          </p:spPr>
        </p:pic>
        <p:pic>
          <p:nvPicPr>
            <p:cNvPr id="263" name="Google Shape;263;p24"/>
            <p:cNvPicPr preferRelativeResize="0"/>
            <p:nvPr/>
          </p:nvPicPr>
          <p:blipFill rotWithShape="1">
            <a:blip r:embed="rId6">
              <a:alphaModFix amt="35000"/>
            </a:blip>
            <a:srcRect l="43826" t="67805"/>
            <a:stretch/>
          </p:blipFill>
          <p:spPr>
            <a:xfrm>
              <a:off x="-706126" y="-400588"/>
              <a:ext cx="4951951" cy="1953974"/>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pic>
        <p:nvPicPr>
          <p:cNvPr id="23" name="Google Shape;23;p3"/>
          <p:cNvPicPr preferRelativeResize="0"/>
          <p:nvPr/>
        </p:nvPicPr>
        <p:blipFill>
          <a:blip r:embed="rId2">
            <a:alphaModFix/>
          </a:blip>
          <a:stretch>
            <a:fillRect/>
          </a:stretch>
        </p:blipFill>
        <p:spPr>
          <a:xfrm rot="10800000">
            <a:off x="-14428" y="-4037"/>
            <a:ext cx="9172756" cy="5151576"/>
          </a:xfrm>
          <a:prstGeom prst="rect">
            <a:avLst/>
          </a:prstGeom>
          <a:noFill/>
          <a:ln>
            <a:noFill/>
          </a:ln>
        </p:spPr>
      </p:pic>
      <p:grpSp>
        <p:nvGrpSpPr>
          <p:cNvPr id="24" name="Google Shape;24;p3"/>
          <p:cNvGrpSpPr/>
          <p:nvPr/>
        </p:nvGrpSpPr>
        <p:grpSpPr>
          <a:xfrm>
            <a:off x="-1913375" y="-4018718"/>
            <a:ext cx="16553860" cy="13488675"/>
            <a:chOff x="-1913375" y="-4018718"/>
            <a:chExt cx="16553860" cy="13488675"/>
          </a:xfrm>
        </p:grpSpPr>
        <p:pic>
          <p:nvPicPr>
            <p:cNvPr id="25" name="Google Shape;25;p3"/>
            <p:cNvPicPr preferRelativeResize="0"/>
            <p:nvPr/>
          </p:nvPicPr>
          <p:blipFill rotWithShape="1">
            <a:blip r:embed="rId3">
              <a:alphaModFix amt="30000"/>
            </a:blip>
            <a:srcRect l="9001" t="6569" r="3693" b="6984"/>
            <a:stretch/>
          </p:blipFill>
          <p:spPr>
            <a:xfrm rot="-3535500">
              <a:off x="-1922500" y="270552"/>
              <a:ext cx="6982302" cy="3923050"/>
            </a:xfrm>
            <a:prstGeom prst="rect">
              <a:avLst/>
            </a:prstGeom>
            <a:noFill/>
            <a:ln>
              <a:noFill/>
            </a:ln>
          </p:spPr>
        </p:pic>
        <p:pic>
          <p:nvPicPr>
            <p:cNvPr id="26" name="Google Shape;26;p3"/>
            <p:cNvPicPr preferRelativeResize="0"/>
            <p:nvPr/>
          </p:nvPicPr>
          <p:blipFill>
            <a:blip r:embed="rId4">
              <a:alphaModFix amt="50000"/>
            </a:blip>
            <a:stretch>
              <a:fillRect/>
            </a:stretch>
          </p:blipFill>
          <p:spPr>
            <a:xfrm rot="-8100000">
              <a:off x="5228549" y="-2100426"/>
              <a:ext cx="7779827" cy="5683249"/>
            </a:xfrm>
            <a:prstGeom prst="rect">
              <a:avLst/>
            </a:prstGeom>
            <a:noFill/>
            <a:ln>
              <a:noFill/>
            </a:ln>
          </p:spPr>
        </p:pic>
        <p:pic>
          <p:nvPicPr>
            <p:cNvPr id="27" name="Google Shape;27;p3"/>
            <p:cNvPicPr preferRelativeResize="0"/>
            <p:nvPr/>
          </p:nvPicPr>
          <p:blipFill rotWithShape="1">
            <a:blip r:embed="rId5">
              <a:alphaModFix amt="35000"/>
            </a:blip>
            <a:srcRect r="60615" b="57900"/>
            <a:stretch/>
          </p:blipFill>
          <p:spPr>
            <a:xfrm rot="10800000" flipH="1">
              <a:off x="5783850" y="-359423"/>
              <a:ext cx="3471601" cy="2941648"/>
            </a:xfrm>
            <a:prstGeom prst="rect">
              <a:avLst/>
            </a:prstGeom>
            <a:noFill/>
            <a:ln>
              <a:noFill/>
            </a:ln>
          </p:spPr>
        </p:pic>
        <p:pic>
          <p:nvPicPr>
            <p:cNvPr id="28" name="Google Shape;28;p3"/>
            <p:cNvPicPr preferRelativeResize="0"/>
            <p:nvPr/>
          </p:nvPicPr>
          <p:blipFill>
            <a:blip r:embed="rId6">
              <a:alphaModFix/>
            </a:blip>
            <a:stretch>
              <a:fillRect/>
            </a:stretch>
          </p:blipFill>
          <p:spPr>
            <a:xfrm rot="-914835">
              <a:off x="3227112" y="2192524"/>
              <a:ext cx="10820172" cy="5959551"/>
            </a:xfrm>
            <a:prstGeom prst="rect">
              <a:avLst/>
            </a:prstGeom>
            <a:noFill/>
            <a:ln>
              <a:noFill/>
            </a:ln>
          </p:spPr>
        </p:pic>
        <p:pic>
          <p:nvPicPr>
            <p:cNvPr id="29" name="Google Shape;29;p3"/>
            <p:cNvPicPr preferRelativeResize="0"/>
            <p:nvPr/>
          </p:nvPicPr>
          <p:blipFill rotWithShape="1">
            <a:blip r:embed="rId3">
              <a:alphaModFix/>
            </a:blip>
            <a:srcRect l="9001" t="6569" r="3693" b="6984"/>
            <a:stretch/>
          </p:blipFill>
          <p:spPr>
            <a:xfrm rot="5061867">
              <a:off x="-2614917" y="461276"/>
              <a:ext cx="7512509" cy="4220944"/>
            </a:xfrm>
            <a:prstGeom prst="rect">
              <a:avLst/>
            </a:prstGeom>
            <a:noFill/>
            <a:ln>
              <a:noFill/>
            </a:ln>
          </p:spPr>
        </p:pic>
        <p:pic>
          <p:nvPicPr>
            <p:cNvPr id="30" name="Google Shape;30;p3"/>
            <p:cNvPicPr preferRelativeResize="0"/>
            <p:nvPr/>
          </p:nvPicPr>
          <p:blipFill rotWithShape="1">
            <a:blip r:embed="rId7">
              <a:alphaModFix amt="35000"/>
            </a:blip>
            <a:srcRect l="66956" b="6480"/>
            <a:stretch/>
          </p:blipFill>
          <p:spPr>
            <a:xfrm rot="10800000" flipH="1">
              <a:off x="-1394651" y="-174864"/>
              <a:ext cx="2913024" cy="5675976"/>
            </a:xfrm>
            <a:prstGeom prst="rect">
              <a:avLst/>
            </a:prstGeom>
            <a:noFill/>
            <a:ln>
              <a:noFill/>
            </a:ln>
          </p:spPr>
        </p:pic>
      </p:grpSp>
      <p:sp>
        <p:nvSpPr>
          <p:cNvPr id="31" name="Google Shape;31;p3"/>
          <p:cNvSpPr txBox="1">
            <a:spLocks noGrp="1"/>
          </p:cNvSpPr>
          <p:nvPr>
            <p:ph type="title"/>
          </p:nvPr>
        </p:nvSpPr>
        <p:spPr>
          <a:xfrm>
            <a:off x="4708600" y="3054525"/>
            <a:ext cx="3089700" cy="863100"/>
          </a:xfrm>
          <a:prstGeom prst="rect">
            <a:avLst/>
          </a:prstGeom>
        </p:spPr>
        <p:txBody>
          <a:bodyPr spcFirstLastPara="1" wrap="square" lIns="91425" tIns="91425" rIns="91425" bIns="91425" anchor="b" anchorCtr="0">
            <a:noAutofit/>
          </a:bodyPr>
          <a:lstStyle>
            <a:lvl1pPr lvl="0" algn="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32" name="Google Shape;32;p3"/>
          <p:cNvSpPr txBox="1">
            <a:spLocks noGrp="1"/>
          </p:cNvSpPr>
          <p:nvPr>
            <p:ph type="title" idx="2" hasCustomPrompt="1"/>
          </p:nvPr>
        </p:nvSpPr>
        <p:spPr>
          <a:xfrm>
            <a:off x="6708475" y="2255322"/>
            <a:ext cx="1089900" cy="102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3"/>
        <p:cNvGrpSpPr/>
        <p:nvPr/>
      </p:nvGrpSpPr>
      <p:grpSpPr>
        <a:xfrm>
          <a:off x="0" y="0"/>
          <a:ext cx="0" cy="0"/>
          <a:chOff x="0" y="0"/>
          <a:chExt cx="0" cy="0"/>
        </a:xfrm>
      </p:grpSpPr>
      <p:pic>
        <p:nvPicPr>
          <p:cNvPr id="44" name="Google Shape;44;p5"/>
          <p:cNvPicPr preferRelativeResize="0"/>
          <p:nvPr/>
        </p:nvPicPr>
        <p:blipFill rotWithShape="1">
          <a:blip r:embed="rId2">
            <a:alphaModFix/>
          </a:blip>
          <a:srcRect/>
          <a:stretch/>
        </p:blipFill>
        <p:spPr>
          <a:xfrm>
            <a:off x="-14428" y="-4037"/>
            <a:ext cx="9172756" cy="5151576"/>
          </a:xfrm>
          <a:prstGeom prst="rect">
            <a:avLst/>
          </a:prstGeom>
          <a:noFill/>
          <a:ln>
            <a:noFill/>
          </a:ln>
        </p:spPr>
      </p:pic>
      <p:grpSp>
        <p:nvGrpSpPr>
          <p:cNvPr id="45" name="Google Shape;45;p5"/>
          <p:cNvGrpSpPr/>
          <p:nvPr/>
        </p:nvGrpSpPr>
        <p:grpSpPr>
          <a:xfrm>
            <a:off x="-5080799" y="-3797197"/>
            <a:ext cx="20050972" cy="12008682"/>
            <a:chOff x="-5080799" y="-3797197"/>
            <a:chExt cx="20050972" cy="12008682"/>
          </a:xfrm>
        </p:grpSpPr>
        <p:pic>
          <p:nvPicPr>
            <p:cNvPr id="46" name="Google Shape;46;p5"/>
            <p:cNvPicPr preferRelativeResize="0"/>
            <p:nvPr/>
          </p:nvPicPr>
          <p:blipFill rotWithShape="1">
            <a:blip r:embed="rId3">
              <a:alphaModFix amt="35000"/>
            </a:blip>
            <a:srcRect l="43826" t="67805"/>
            <a:stretch/>
          </p:blipFill>
          <p:spPr>
            <a:xfrm rot="10800000">
              <a:off x="4674423" y="3729038"/>
              <a:ext cx="4951951" cy="1953974"/>
            </a:xfrm>
            <a:prstGeom prst="rect">
              <a:avLst/>
            </a:prstGeom>
            <a:noFill/>
            <a:ln>
              <a:noFill/>
            </a:ln>
          </p:spPr>
        </p:pic>
        <p:grpSp>
          <p:nvGrpSpPr>
            <p:cNvPr id="47" name="Google Shape;47;p5"/>
            <p:cNvGrpSpPr/>
            <p:nvPr/>
          </p:nvGrpSpPr>
          <p:grpSpPr>
            <a:xfrm>
              <a:off x="-5080799" y="-3797197"/>
              <a:ext cx="20050972" cy="12008682"/>
              <a:chOff x="-5080799" y="-3797197"/>
              <a:chExt cx="20050972" cy="12008682"/>
            </a:xfrm>
          </p:grpSpPr>
          <p:pic>
            <p:nvPicPr>
              <p:cNvPr id="48" name="Google Shape;48;p5"/>
              <p:cNvPicPr preferRelativeResize="0"/>
              <p:nvPr/>
            </p:nvPicPr>
            <p:blipFill>
              <a:blip r:embed="rId4">
                <a:alphaModFix/>
              </a:blip>
              <a:stretch>
                <a:fillRect/>
              </a:stretch>
            </p:blipFill>
            <p:spPr>
              <a:xfrm rot="3650909">
                <a:off x="-4512720" y="891483"/>
                <a:ext cx="7274040" cy="5572735"/>
              </a:xfrm>
              <a:prstGeom prst="rect">
                <a:avLst/>
              </a:prstGeom>
              <a:noFill/>
              <a:ln>
                <a:noFill/>
              </a:ln>
            </p:spPr>
          </p:pic>
          <p:pic>
            <p:nvPicPr>
              <p:cNvPr id="49" name="Google Shape;49;p5"/>
              <p:cNvPicPr preferRelativeResize="0"/>
              <p:nvPr/>
            </p:nvPicPr>
            <p:blipFill rotWithShape="1">
              <a:blip r:embed="rId5">
                <a:alphaModFix/>
              </a:blip>
              <a:srcRect l="9001" t="6569" r="3693" b="6984"/>
              <a:stretch/>
            </p:blipFill>
            <p:spPr>
              <a:xfrm rot="-9032539">
                <a:off x="6652189" y="-2081125"/>
                <a:ext cx="7748371" cy="4353451"/>
              </a:xfrm>
              <a:prstGeom prst="rect">
                <a:avLst/>
              </a:prstGeom>
              <a:noFill/>
              <a:ln>
                <a:noFill/>
              </a:ln>
            </p:spPr>
          </p:pic>
          <p:pic>
            <p:nvPicPr>
              <p:cNvPr id="50" name="Google Shape;50;p5"/>
              <p:cNvPicPr preferRelativeResize="0"/>
              <p:nvPr/>
            </p:nvPicPr>
            <p:blipFill>
              <a:blip r:embed="rId6">
                <a:alphaModFix/>
              </a:blip>
              <a:stretch>
                <a:fillRect/>
              </a:stretch>
            </p:blipFill>
            <p:spPr>
              <a:xfrm rot="4234693">
                <a:off x="5530123" y="-1649728"/>
                <a:ext cx="7463486" cy="4110755"/>
              </a:xfrm>
              <a:prstGeom prst="rect">
                <a:avLst/>
              </a:prstGeom>
              <a:noFill/>
              <a:ln>
                <a:noFill/>
              </a:ln>
            </p:spPr>
          </p:pic>
          <p:pic>
            <p:nvPicPr>
              <p:cNvPr id="51" name="Google Shape;51;p5"/>
              <p:cNvPicPr preferRelativeResize="0"/>
              <p:nvPr/>
            </p:nvPicPr>
            <p:blipFill>
              <a:blip r:embed="rId7">
                <a:alphaModFix/>
              </a:blip>
              <a:stretch>
                <a:fillRect/>
              </a:stretch>
            </p:blipFill>
            <p:spPr>
              <a:xfrm rot="4039181">
                <a:off x="-3375030" y="2260667"/>
                <a:ext cx="6163762" cy="3870418"/>
              </a:xfrm>
              <a:prstGeom prst="rect">
                <a:avLst/>
              </a:prstGeom>
              <a:noFill/>
              <a:ln>
                <a:noFill/>
              </a:ln>
            </p:spPr>
          </p:pic>
        </p:grpSp>
      </p:grpSp>
      <p:sp>
        <p:nvSpPr>
          <p:cNvPr id="52" name="Google Shape;52;p5"/>
          <p:cNvSpPr txBox="1">
            <a:spLocks noGrp="1"/>
          </p:cNvSpPr>
          <p:nvPr>
            <p:ph type="subTitle" idx="1"/>
          </p:nvPr>
        </p:nvSpPr>
        <p:spPr>
          <a:xfrm>
            <a:off x="1290775" y="2049550"/>
            <a:ext cx="2907600" cy="4518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53" name="Google Shape;53;p5"/>
          <p:cNvSpPr txBox="1">
            <a:spLocks noGrp="1"/>
          </p:cNvSpPr>
          <p:nvPr>
            <p:ph type="subTitle" idx="2"/>
          </p:nvPr>
        </p:nvSpPr>
        <p:spPr>
          <a:xfrm>
            <a:off x="4945650" y="2049550"/>
            <a:ext cx="2907600" cy="45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Alata"/>
              <a:buNone/>
              <a:defRPr sz="1800" b="1">
                <a:solidFill>
                  <a:schemeClr val="dk1"/>
                </a:solidFill>
                <a:latin typeface="Alata"/>
                <a:ea typeface="Alata"/>
                <a:cs typeface="Alata"/>
                <a:sym typeface="Alata"/>
              </a:defRPr>
            </a:lvl1pPr>
            <a:lvl2pPr lvl="1"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2pPr>
            <a:lvl3pPr lvl="2"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3pPr>
            <a:lvl4pPr lvl="3"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4pPr>
            <a:lvl5pPr lvl="4"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5pPr>
            <a:lvl6pPr lvl="5"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6pPr>
            <a:lvl7pPr lvl="6"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7pPr>
            <a:lvl8pPr lvl="7"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8pPr>
            <a:lvl9pPr lvl="8" algn="ctr" rtl="0">
              <a:lnSpc>
                <a:spcPct val="100000"/>
              </a:lnSpc>
              <a:spcBef>
                <a:spcPts val="0"/>
              </a:spcBef>
              <a:spcAft>
                <a:spcPts val="0"/>
              </a:spcAft>
              <a:buClr>
                <a:schemeClr val="dk1"/>
              </a:buClr>
              <a:buSzPts val="2400"/>
              <a:buFont typeface="Alata"/>
              <a:buNone/>
              <a:defRPr sz="2400">
                <a:solidFill>
                  <a:schemeClr val="dk1"/>
                </a:solidFill>
                <a:latin typeface="Alata"/>
                <a:ea typeface="Alata"/>
                <a:cs typeface="Alata"/>
                <a:sym typeface="Alata"/>
              </a:defRPr>
            </a:lvl9pPr>
          </a:lstStyle>
          <a:p>
            <a:endParaRPr/>
          </a:p>
        </p:txBody>
      </p:sp>
      <p:sp>
        <p:nvSpPr>
          <p:cNvPr id="54" name="Google Shape;54;p5"/>
          <p:cNvSpPr txBox="1">
            <a:spLocks noGrp="1"/>
          </p:cNvSpPr>
          <p:nvPr>
            <p:ph type="subTitle" idx="3"/>
          </p:nvPr>
        </p:nvSpPr>
        <p:spPr>
          <a:xfrm>
            <a:off x="1290775" y="2425150"/>
            <a:ext cx="2907600" cy="18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5" name="Google Shape;55;p5"/>
          <p:cNvSpPr txBox="1">
            <a:spLocks noGrp="1"/>
          </p:cNvSpPr>
          <p:nvPr>
            <p:ph type="subTitle" idx="4"/>
          </p:nvPr>
        </p:nvSpPr>
        <p:spPr>
          <a:xfrm>
            <a:off x="4945650" y="2425150"/>
            <a:ext cx="2907600" cy="18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 name="Google Shape;5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
        <p:cNvGrpSpPr/>
        <p:nvPr/>
      </p:nvGrpSpPr>
      <p:grpSpPr>
        <a:xfrm>
          <a:off x="0" y="0"/>
          <a:ext cx="0" cy="0"/>
          <a:chOff x="0" y="0"/>
          <a:chExt cx="0" cy="0"/>
        </a:xfrm>
      </p:grpSpPr>
      <p:pic>
        <p:nvPicPr>
          <p:cNvPr id="67" name="Google Shape;67;p7"/>
          <p:cNvPicPr preferRelativeResize="0"/>
          <p:nvPr/>
        </p:nvPicPr>
        <p:blipFill rotWithShape="1">
          <a:blip r:embed="rId2">
            <a:alphaModFix/>
          </a:blip>
          <a:srcRect/>
          <a:stretch/>
        </p:blipFill>
        <p:spPr>
          <a:xfrm rot="10800000" flipH="1">
            <a:off x="-14428" y="-4037"/>
            <a:ext cx="9172756" cy="5151576"/>
          </a:xfrm>
          <a:prstGeom prst="rect">
            <a:avLst/>
          </a:prstGeom>
          <a:noFill/>
          <a:ln>
            <a:noFill/>
          </a:ln>
        </p:spPr>
      </p:pic>
      <p:grpSp>
        <p:nvGrpSpPr>
          <p:cNvPr id="68" name="Google Shape;68;p7"/>
          <p:cNvGrpSpPr/>
          <p:nvPr/>
        </p:nvGrpSpPr>
        <p:grpSpPr>
          <a:xfrm>
            <a:off x="-5110272" y="-4720437"/>
            <a:ext cx="17871885" cy="13998848"/>
            <a:chOff x="-5110272" y="-4720437"/>
            <a:chExt cx="17871885" cy="13998848"/>
          </a:xfrm>
        </p:grpSpPr>
        <p:pic>
          <p:nvPicPr>
            <p:cNvPr id="69" name="Google Shape;69;p7"/>
            <p:cNvPicPr preferRelativeResize="0"/>
            <p:nvPr/>
          </p:nvPicPr>
          <p:blipFill rotWithShape="1">
            <a:blip r:embed="rId3">
              <a:alphaModFix amt="35000"/>
            </a:blip>
            <a:srcRect l="48397" t="33518" b="33735"/>
            <a:stretch/>
          </p:blipFill>
          <p:spPr>
            <a:xfrm rot="-4">
              <a:off x="-2521525" y="-953085"/>
              <a:ext cx="4548552" cy="2288122"/>
            </a:xfrm>
            <a:prstGeom prst="rect">
              <a:avLst/>
            </a:prstGeom>
            <a:noFill/>
            <a:ln>
              <a:noFill/>
            </a:ln>
          </p:spPr>
        </p:pic>
        <p:pic>
          <p:nvPicPr>
            <p:cNvPr id="70" name="Google Shape;70;p7"/>
            <p:cNvPicPr preferRelativeResize="0"/>
            <p:nvPr/>
          </p:nvPicPr>
          <p:blipFill>
            <a:blip r:embed="rId4">
              <a:alphaModFix/>
            </a:blip>
            <a:stretch>
              <a:fillRect/>
            </a:stretch>
          </p:blipFill>
          <p:spPr>
            <a:xfrm rot="3" flipH="1">
              <a:off x="-1474010" y="2799839"/>
              <a:ext cx="6173123" cy="4729323"/>
            </a:xfrm>
            <a:prstGeom prst="rect">
              <a:avLst/>
            </a:prstGeom>
            <a:noFill/>
            <a:ln>
              <a:noFill/>
            </a:ln>
          </p:spPr>
        </p:pic>
        <p:pic>
          <p:nvPicPr>
            <p:cNvPr id="71" name="Google Shape;71;p7"/>
            <p:cNvPicPr preferRelativeResize="0"/>
            <p:nvPr/>
          </p:nvPicPr>
          <p:blipFill>
            <a:blip r:embed="rId5">
              <a:alphaModFix/>
            </a:blip>
            <a:stretch>
              <a:fillRect/>
            </a:stretch>
          </p:blipFill>
          <p:spPr>
            <a:xfrm rot="-8512204">
              <a:off x="4811778" y="-3001123"/>
              <a:ext cx="7234224" cy="4818089"/>
            </a:xfrm>
            <a:prstGeom prst="rect">
              <a:avLst/>
            </a:prstGeom>
            <a:noFill/>
            <a:ln>
              <a:noFill/>
            </a:ln>
          </p:spPr>
        </p:pic>
        <p:pic>
          <p:nvPicPr>
            <p:cNvPr id="72" name="Google Shape;72;p7"/>
            <p:cNvPicPr preferRelativeResize="0"/>
            <p:nvPr/>
          </p:nvPicPr>
          <p:blipFill>
            <a:blip r:embed="rId6">
              <a:alphaModFix/>
            </a:blip>
            <a:stretch>
              <a:fillRect/>
            </a:stretch>
          </p:blipFill>
          <p:spPr>
            <a:xfrm rot="2865410">
              <a:off x="-4548626" y="1945762"/>
              <a:ext cx="8191203" cy="5143499"/>
            </a:xfrm>
            <a:prstGeom prst="rect">
              <a:avLst/>
            </a:prstGeom>
            <a:noFill/>
            <a:ln>
              <a:noFill/>
            </a:ln>
          </p:spPr>
        </p:pic>
        <p:pic>
          <p:nvPicPr>
            <p:cNvPr id="73" name="Google Shape;73;p7"/>
            <p:cNvPicPr preferRelativeResize="0"/>
            <p:nvPr/>
          </p:nvPicPr>
          <p:blipFill>
            <a:blip r:embed="rId7">
              <a:alphaModFix/>
            </a:blip>
            <a:stretch>
              <a:fillRect/>
            </a:stretch>
          </p:blipFill>
          <p:spPr>
            <a:xfrm rot="1288956">
              <a:off x="6175239" y="-1444221"/>
              <a:ext cx="5937723" cy="3270392"/>
            </a:xfrm>
            <a:prstGeom prst="rect">
              <a:avLst/>
            </a:prstGeom>
            <a:noFill/>
            <a:ln>
              <a:noFill/>
            </a:ln>
          </p:spPr>
        </p:pic>
      </p:grpSp>
      <p:sp>
        <p:nvSpPr>
          <p:cNvPr id="74" name="Google Shape;74;p7"/>
          <p:cNvSpPr txBox="1">
            <a:spLocks noGrp="1"/>
          </p:cNvSpPr>
          <p:nvPr>
            <p:ph type="title"/>
          </p:nvPr>
        </p:nvSpPr>
        <p:spPr>
          <a:xfrm>
            <a:off x="720000" y="930900"/>
            <a:ext cx="4549500" cy="61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5" name="Google Shape;75;p7"/>
          <p:cNvSpPr txBox="1">
            <a:spLocks noGrp="1"/>
          </p:cNvSpPr>
          <p:nvPr>
            <p:ph type="body" idx="1"/>
          </p:nvPr>
        </p:nvSpPr>
        <p:spPr>
          <a:xfrm>
            <a:off x="720000" y="1548000"/>
            <a:ext cx="4549500" cy="2664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76" name="Google Shape;76;p7"/>
          <p:cNvSpPr>
            <a:spLocks noGrp="1"/>
          </p:cNvSpPr>
          <p:nvPr>
            <p:ph type="pic" idx="2"/>
          </p:nvPr>
        </p:nvSpPr>
        <p:spPr>
          <a:xfrm>
            <a:off x="5631000" y="535000"/>
            <a:ext cx="2797800" cy="40734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pic>
        <p:nvPicPr>
          <p:cNvPr id="78" name="Google Shape;78;p8"/>
          <p:cNvPicPr preferRelativeResize="0"/>
          <p:nvPr/>
        </p:nvPicPr>
        <p:blipFill>
          <a:blip r:embed="rId2">
            <a:alphaModFix/>
          </a:blip>
          <a:stretch>
            <a:fillRect/>
          </a:stretch>
        </p:blipFill>
        <p:spPr>
          <a:xfrm rot="10800000">
            <a:off x="-14428" y="-4037"/>
            <a:ext cx="9172756" cy="5151576"/>
          </a:xfrm>
          <a:prstGeom prst="rect">
            <a:avLst/>
          </a:prstGeom>
          <a:noFill/>
          <a:ln>
            <a:noFill/>
          </a:ln>
        </p:spPr>
      </p:pic>
      <p:grpSp>
        <p:nvGrpSpPr>
          <p:cNvPr id="79" name="Google Shape;79;p8"/>
          <p:cNvGrpSpPr/>
          <p:nvPr/>
        </p:nvGrpSpPr>
        <p:grpSpPr>
          <a:xfrm>
            <a:off x="-5307932" y="-3162076"/>
            <a:ext cx="18697582" cy="13837561"/>
            <a:chOff x="-5307932" y="-3162076"/>
            <a:chExt cx="18697582" cy="13837561"/>
          </a:xfrm>
        </p:grpSpPr>
        <p:pic>
          <p:nvPicPr>
            <p:cNvPr id="80" name="Google Shape;80;p8"/>
            <p:cNvPicPr preferRelativeResize="0"/>
            <p:nvPr/>
          </p:nvPicPr>
          <p:blipFill>
            <a:blip r:embed="rId3">
              <a:alphaModFix/>
            </a:blip>
            <a:stretch>
              <a:fillRect/>
            </a:stretch>
          </p:blipFill>
          <p:spPr>
            <a:xfrm rot="7753397">
              <a:off x="4711919" y="-422000"/>
              <a:ext cx="8191200" cy="5143498"/>
            </a:xfrm>
            <a:prstGeom prst="rect">
              <a:avLst/>
            </a:prstGeom>
            <a:noFill/>
            <a:ln>
              <a:noFill/>
            </a:ln>
          </p:spPr>
        </p:pic>
        <p:pic>
          <p:nvPicPr>
            <p:cNvPr id="81" name="Google Shape;81;p8"/>
            <p:cNvPicPr preferRelativeResize="0"/>
            <p:nvPr/>
          </p:nvPicPr>
          <p:blipFill>
            <a:blip r:embed="rId4">
              <a:alphaModFix amt="50000"/>
            </a:blip>
            <a:stretch>
              <a:fillRect/>
            </a:stretch>
          </p:blipFill>
          <p:spPr>
            <a:xfrm rot="10800000" flipH="1">
              <a:off x="2632132" y="-3162076"/>
              <a:ext cx="7779825" cy="5683249"/>
            </a:xfrm>
            <a:prstGeom prst="rect">
              <a:avLst/>
            </a:prstGeom>
            <a:noFill/>
            <a:ln>
              <a:noFill/>
            </a:ln>
          </p:spPr>
        </p:pic>
        <p:pic>
          <p:nvPicPr>
            <p:cNvPr id="82" name="Google Shape;82;p8"/>
            <p:cNvPicPr preferRelativeResize="0"/>
            <p:nvPr/>
          </p:nvPicPr>
          <p:blipFill>
            <a:blip r:embed="rId5">
              <a:alphaModFix/>
            </a:blip>
            <a:stretch>
              <a:fillRect/>
            </a:stretch>
          </p:blipFill>
          <p:spPr>
            <a:xfrm rot="-8590009">
              <a:off x="-4705206" y="2255727"/>
              <a:ext cx="9232148" cy="5084900"/>
            </a:xfrm>
            <a:prstGeom prst="rect">
              <a:avLst/>
            </a:prstGeom>
            <a:noFill/>
            <a:ln>
              <a:noFill/>
            </a:ln>
          </p:spPr>
        </p:pic>
        <p:pic>
          <p:nvPicPr>
            <p:cNvPr id="83" name="Google Shape;83;p8"/>
            <p:cNvPicPr preferRelativeResize="0"/>
            <p:nvPr/>
          </p:nvPicPr>
          <p:blipFill>
            <a:blip r:embed="rId6">
              <a:alphaModFix/>
            </a:blip>
            <a:stretch>
              <a:fillRect/>
            </a:stretch>
          </p:blipFill>
          <p:spPr>
            <a:xfrm rot="758667" flipH="1">
              <a:off x="-1127573" y="3164145"/>
              <a:ext cx="8670867" cy="6642867"/>
            </a:xfrm>
            <a:prstGeom prst="rect">
              <a:avLst/>
            </a:prstGeom>
            <a:noFill/>
            <a:ln>
              <a:noFill/>
            </a:ln>
          </p:spPr>
        </p:pic>
        <p:pic>
          <p:nvPicPr>
            <p:cNvPr id="84" name="Google Shape;84;p8"/>
            <p:cNvPicPr preferRelativeResize="0"/>
            <p:nvPr/>
          </p:nvPicPr>
          <p:blipFill>
            <a:blip r:embed="rId5">
              <a:alphaModFix/>
            </a:blip>
            <a:stretch>
              <a:fillRect/>
            </a:stretch>
          </p:blipFill>
          <p:spPr>
            <a:xfrm rot="2906416">
              <a:off x="6755283" y="-1032355"/>
              <a:ext cx="4818167" cy="2653761"/>
            </a:xfrm>
            <a:prstGeom prst="rect">
              <a:avLst/>
            </a:prstGeom>
            <a:noFill/>
            <a:ln>
              <a:noFill/>
            </a:ln>
          </p:spPr>
        </p:pic>
      </p:grpSp>
      <p:sp>
        <p:nvSpPr>
          <p:cNvPr id="85" name="Google Shape;85;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6"/>
        <p:cNvGrpSpPr/>
        <p:nvPr/>
      </p:nvGrpSpPr>
      <p:grpSpPr>
        <a:xfrm>
          <a:off x="0" y="0"/>
          <a:ext cx="0" cy="0"/>
          <a:chOff x="0" y="0"/>
          <a:chExt cx="0" cy="0"/>
        </a:xfrm>
      </p:grpSpPr>
      <p:pic>
        <p:nvPicPr>
          <p:cNvPr id="87" name="Google Shape;87;p9"/>
          <p:cNvPicPr preferRelativeResize="0"/>
          <p:nvPr/>
        </p:nvPicPr>
        <p:blipFill rotWithShape="1">
          <a:blip r:embed="rId2">
            <a:alphaModFix/>
          </a:blip>
          <a:srcRect/>
          <a:stretch/>
        </p:blipFill>
        <p:spPr>
          <a:xfrm>
            <a:off x="-14428" y="-4037"/>
            <a:ext cx="9172756" cy="5151576"/>
          </a:xfrm>
          <a:prstGeom prst="rect">
            <a:avLst/>
          </a:prstGeom>
          <a:noFill/>
          <a:ln>
            <a:noFill/>
          </a:ln>
        </p:spPr>
      </p:pic>
      <p:sp>
        <p:nvSpPr>
          <p:cNvPr id="88" name="Google Shape;88;p9"/>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 name="Google Shape;89;p9"/>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90" name="Google Shape;90;p9"/>
          <p:cNvGrpSpPr/>
          <p:nvPr/>
        </p:nvGrpSpPr>
        <p:grpSpPr>
          <a:xfrm flipH="1">
            <a:off x="-792215" y="-6170739"/>
            <a:ext cx="14110677" cy="14166322"/>
            <a:chOff x="-3967810" y="-6203064"/>
            <a:chExt cx="14110677" cy="14166322"/>
          </a:xfrm>
        </p:grpSpPr>
        <p:pic>
          <p:nvPicPr>
            <p:cNvPr id="91" name="Google Shape;91;p9"/>
            <p:cNvPicPr preferRelativeResize="0"/>
            <p:nvPr/>
          </p:nvPicPr>
          <p:blipFill>
            <a:blip r:embed="rId3">
              <a:alphaModFix/>
            </a:blip>
            <a:stretch>
              <a:fillRect/>
            </a:stretch>
          </p:blipFill>
          <p:spPr>
            <a:xfrm rot="-3265979" flipH="1">
              <a:off x="-3857051" y="-1508154"/>
              <a:ext cx="7463485" cy="4110753"/>
            </a:xfrm>
            <a:prstGeom prst="rect">
              <a:avLst/>
            </a:prstGeom>
            <a:noFill/>
            <a:ln>
              <a:noFill/>
            </a:ln>
          </p:spPr>
        </p:pic>
        <p:pic>
          <p:nvPicPr>
            <p:cNvPr id="92" name="Google Shape;92;p9"/>
            <p:cNvPicPr preferRelativeResize="0"/>
            <p:nvPr/>
          </p:nvPicPr>
          <p:blipFill>
            <a:blip r:embed="rId4">
              <a:alphaModFix/>
            </a:blip>
            <a:stretch>
              <a:fillRect/>
            </a:stretch>
          </p:blipFill>
          <p:spPr>
            <a:xfrm rot="7315462" flipH="1">
              <a:off x="-3429477" y="-3757402"/>
              <a:ext cx="9144006" cy="6090023"/>
            </a:xfrm>
            <a:prstGeom prst="rect">
              <a:avLst/>
            </a:prstGeom>
            <a:noFill/>
            <a:ln>
              <a:noFill/>
            </a:ln>
          </p:spPr>
        </p:pic>
        <p:pic>
          <p:nvPicPr>
            <p:cNvPr id="93" name="Google Shape;93;p9"/>
            <p:cNvPicPr preferRelativeResize="0"/>
            <p:nvPr/>
          </p:nvPicPr>
          <p:blipFill>
            <a:blip r:embed="rId5">
              <a:alphaModFix amt="50000"/>
            </a:blip>
            <a:stretch>
              <a:fillRect/>
            </a:stretch>
          </p:blipFill>
          <p:spPr>
            <a:xfrm rot="4712098" flipH="1">
              <a:off x="-4015211" y="744511"/>
              <a:ext cx="7779825" cy="5683249"/>
            </a:xfrm>
            <a:prstGeom prst="rect">
              <a:avLst/>
            </a:prstGeom>
            <a:noFill/>
            <a:ln>
              <a:noFill/>
            </a:ln>
          </p:spPr>
        </p:pic>
        <p:pic>
          <p:nvPicPr>
            <p:cNvPr id="94" name="Google Shape;94;p9"/>
            <p:cNvPicPr preferRelativeResize="0"/>
            <p:nvPr/>
          </p:nvPicPr>
          <p:blipFill rotWithShape="1">
            <a:blip r:embed="rId6">
              <a:alphaModFix amt="35000"/>
            </a:blip>
            <a:srcRect l="-38" t="-2310" r="57761" b="62609"/>
            <a:stretch/>
          </p:blipFill>
          <p:spPr>
            <a:xfrm rot="-5400005" flipH="1">
              <a:off x="6892668" y="2436704"/>
              <a:ext cx="3726449" cy="2773944"/>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8"/>
        <p:cNvGrpSpPr/>
        <p:nvPr/>
      </p:nvGrpSpPr>
      <p:grpSpPr>
        <a:xfrm>
          <a:off x="0" y="0"/>
          <a:ext cx="0" cy="0"/>
          <a:chOff x="0" y="0"/>
          <a:chExt cx="0" cy="0"/>
        </a:xfrm>
      </p:grpSpPr>
      <p:pic>
        <p:nvPicPr>
          <p:cNvPr id="99" name="Google Shape;99;p11"/>
          <p:cNvPicPr preferRelativeResize="0"/>
          <p:nvPr/>
        </p:nvPicPr>
        <p:blipFill rotWithShape="1">
          <a:blip r:embed="rId2">
            <a:alphaModFix/>
          </a:blip>
          <a:srcRect/>
          <a:stretch/>
        </p:blipFill>
        <p:spPr>
          <a:xfrm>
            <a:off x="-14428" y="-4037"/>
            <a:ext cx="9172756" cy="5151576"/>
          </a:xfrm>
          <a:prstGeom prst="rect">
            <a:avLst/>
          </a:prstGeom>
          <a:noFill/>
          <a:ln>
            <a:noFill/>
          </a:ln>
        </p:spPr>
      </p:pic>
      <p:grpSp>
        <p:nvGrpSpPr>
          <p:cNvPr id="100" name="Google Shape;100;p11"/>
          <p:cNvGrpSpPr/>
          <p:nvPr/>
        </p:nvGrpSpPr>
        <p:grpSpPr>
          <a:xfrm>
            <a:off x="-6952799" y="-3543160"/>
            <a:ext cx="20686122" cy="12277735"/>
            <a:chOff x="-6952799" y="-3543160"/>
            <a:chExt cx="20686122" cy="12277735"/>
          </a:xfrm>
        </p:grpSpPr>
        <p:pic>
          <p:nvPicPr>
            <p:cNvPr id="101" name="Google Shape;101;p11"/>
            <p:cNvPicPr preferRelativeResize="0"/>
            <p:nvPr/>
          </p:nvPicPr>
          <p:blipFill>
            <a:blip r:embed="rId3">
              <a:alphaModFix/>
            </a:blip>
            <a:stretch>
              <a:fillRect/>
            </a:stretch>
          </p:blipFill>
          <p:spPr>
            <a:xfrm flipH="1">
              <a:off x="-3994875" y="2387975"/>
              <a:ext cx="9232148" cy="5084900"/>
            </a:xfrm>
            <a:prstGeom prst="rect">
              <a:avLst/>
            </a:prstGeom>
            <a:noFill/>
            <a:ln>
              <a:noFill/>
            </a:ln>
          </p:spPr>
        </p:pic>
        <p:pic>
          <p:nvPicPr>
            <p:cNvPr id="102" name="Google Shape;102;p11"/>
            <p:cNvPicPr preferRelativeResize="0"/>
            <p:nvPr/>
          </p:nvPicPr>
          <p:blipFill>
            <a:blip r:embed="rId4">
              <a:alphaModFix/>
            </a:blip>
            <a:stretch>
              <a:fillRect/>
            </a:stretch>
          </p:blipFill>
          <p:spPr>
            <a:xfrm rot="758669" flipH="1">
              <a:off x="-1578713" y="1223225"/>
              <a:ext cx="8670868" cy="6642874"/>
            </a:xfrm>
            <a:prstGeom prst="rect">
              <a:avLst/>
            </a:prstGeom>
            <a:noFill/>
            <a:ln>
              <a:noFill/>
            </a:ln>
          </p:spPr>
        </p:pic>
        <p:pic>
          <p:nvPicPr>
            <p:cNvPr id="103" name="Google Shape;103;p11"/>
            <p:cNvPicPr preferRelativeResize="0"/>
            <p:nvPr/>
          </p:nvPicPr>
          <p:blipFill>
            <a:blip r:embed="rId5">
              <a:alphaModFix/>
            </a:blip>
            <a:stretch>
              <a:fillRect/>
            </a:stretch>
          </p:blipFill>
          <p:spPr>
            <a:xfrm flipH="1">
              <a:off x="-3898826" y="1762113"/>
              <a:ext cx="10199050" cy="6792723"/>
            </a:xfrm>
            <a:prstGeom prst="rect">
              <a:avLst/>
            </a:prstGeom>
            <a:noFill/>
            <a:ln>
              <a:noFill/>
            </a:ln>
          </p:spPr>
        </p:pic>
        <p:pic>
          <p:nvPicPr>
            <p:cNvPr id="104" name="Google Shape;104;p11"/>
            <p:cNvPicPr preferRelativeResize="0"/>
            <p:nvPr/>
          </p:nvPicPr>
          <p:blipFill rotWithShape="1">
            <a:blip r:embed="rId6">
              <a:alphaModFix/>
            </a:blip>
            <a:srcRect l="9001" t="6569" r="3693" b="6984"/>
            <a:stretch/>
          </p:blipFill>
          <p:spPr>
            <a:xfrm rot="-561360" flipH="1">
              <a:off x="-6478201" y="418809"/>
              <a:ext cx="12163378" cy="6834056"/>
            </a:xfrm>
            <a:prstGeom prst="rect">
              <a:avLst/>
            </a:prstGeom>
            <a:noFill/>
            <a:ln>
              <a:noFill/>
            </a:ln>
          </p:spPr>
        </p:pic>
        <p:pic>
          <p:nvPicPr>
            <p:cNvPr id="105" name="Google Shape;105;p11"/>
            <p:cNvPicPr preferRelativeResize="0"/>
            <p:nvPr/>
          </p:nvPicPr>
          <p:blipFill>
            <a:blip r:embed="rId3">
              <a:alphaModFix/>
            </a:blip>
            <a:stretch>
              <a:fillRect/>
            </a:stretch>
          </p:blipFill>
          <p:spPr>
            <a:xfrm flipH="1">
              <a:off x="4501175" y="-2539975"/>
              <a:ext cx="9232148" cy="5084900"/>
            </a:xfrm>
            <a:prstGeom prst="rect">
              <a:avLst/>
            </a:prstGeom>
            <a:noFill/>
            <a:ln>
              <a:noFill/>
            </a:ln>
          </p:spPr>
        </p:pic>
        <p:pic>
          <p:nvPicPr>
            <p:cNvPr id="106" name="Google Shape;106;p11"/>
            <p:cNvPicPr preferRelativeResize="0"/>
            <p:nvPr/>
          </p:nvPicPr>
          <p:blipFill>
            <a:blip r:embed="rId7">
              <a:alphaModFix amt="50000"/>
            </a:blip>
            <a:stretch>
              <a:fillRect/>
            </a:stretch>
          </p:blipFill>
          <p:spPr>
            <a:xfrm rot="10800000" flipH="1">
              <a:off x="3397373" y="-2657551"/>
              <a:ext cx="7779825" cy="5683249"/>
            </a:xfrm>
            <a:prstGeom prst="rect">
              <a:avLst/>
            </a:prstGeom>
            <a:noFill/>
            <a:ln>
              <a:noFill/>
            </a:ln>
          </p:spPr>
        </p:pic>
        <p:pic>
          <p:nvPicPr>
            <p:cNvPr id="107" name="Google Shape;107;p11"/>
            <p:cNvPicPr preferRelativeResize="0"/>
            <p:nvPr/>
          </p:nvPicPr>
          <p:blipFill>
            <a:blip r:embed="rId8">
              <a:alphaModFix/>
            </a:blip>
            <a:stretch>
              <a:fillRect/>
            </a:stretch>
          </p:blipFill>
          <p:spPr>
            <a:xfrm rot="1392836" flipH="1">
              <a:off x="3583399" y="-2137026"/>
              <a:ext cx="8191202" cy="5143499"/>
            </a:xfrm>
            <a:prstGeom prst="rect">
              <a:avLst/>
            </a:prstGeom>
            <a:noFill/>
            <a:ln>
              <a:noFill/>
            </a:ln>
          </p:spPr>
        </p:pic>
        <p:pic>
          <p:nvPicPr>
            <p:cNvPr id="108" name="Google Shape;108;p11"/>
            <p:cNvPicPr preferRelativeResize="0"/>
            <p:nvPr/>
          </p:nvPicPr>
          <p:blipFill rotWithShape="1">
            <a:blip r:embed="rId9">
              <a:alphaModFix amt="35000"/>
            </a:blip>
            <a:srcRect l="43826" t="67805"/>
            <a:stretch/>
          </p:blipFill>
          <p:spPr>
            <a:xfrm>
              <a:off x="-450776" y="-648550"/>
              <a:ext cx="4951951" cy="1953974"/>
            </a:xfrm>
            <a:prstGeom prst="rect">
              <a:avLst/>
            </a:prstGeom>
            <a:noFill/>
            <a:ln>
              <a:noFill/>
            </a:ln>
          </p:spPr>
        </p:pic>
        <p:pic>
          <p:nvPicPr>
            <p:cNvPr id="109" name="Google Shape;109;p11"/>
            <p:cNvPicPr preferRelativeResize="0"/>
            <p:nvPr/>
          </p:nvPicPr>
          <p:blipFill rotWithShape="1">
            <a:blip r:embed="rId10">
              <a:alphaModFix amt="35000"/>
            </a:blip>
            <a:srcRect l="63440" t="52899"/>
            <a:stretch/>
          </p:blipFill>
          <p:spPr>
            <a:xfrm rot="10800000">
              <a:off x="7406274" y="2004174"/>
              <a:ext cx="3222574" cy="3291076"/>
            </a:xfrm>
            <a:prstGeom prst="rect">
              <a:avLst/>
            </a:prstGeom>
            <a:noFill/>
            <a:ln>
              <a:noFill/>
            </a:ln>
          </p:spPr>
        </p:pic>
      </p:grpSp>
      <p:sp>
        <p:nvSpPr>
          <p:cNvPr id="110" name="Google Shape;110;p11"/>
          <p:cNvSpPr txBox="1">
            <a:spLocks noGrp="1"/>
          </p:cNvSpPr>
          <p:nvPr>
            <p:ph type="title" hasCustomPrompt="1"/>
          </p:nvPr>
        </p:nvSpPr>
        <p:spPr>
          <a:xfrm>
            <a:off x="2239350" y="1777500"/>
            <a:ext cx="4665300" cy="1144200"/>
          </a:xfrm>
          <a:prstGeom prst="rect">
            <a:avLst/>
          </a:prstGeom>
          <a:ln>
            <a:noFill/>
          </a:ln>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1" name="Google Shape;111;p11"/>
          <p:cNvSpPr txBox="1">
            <a:spLocks noGrp="1"/>
          </p:cNvSpPr>
          <p:nvPr>
            <p:ph type="subTitle" idx="1"/>
          </p:nvPr>
        </p:nvSpPr>
        <p:spPr>
          <a:xfrm>
            <a:off x="2239350" y="2921700"/>
            <a:ext cx="4665300" cy="444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13"/>
        <p:cNvGrpSpPr/>
        <p:nvPr/>
      </p:nvGrpSpPr>
      <p:grpSpPr>
        <a:xfrm>
          <a:off x="0" y="0"/>
          <a:ext cx="0" cy="0"/>
          <a:chOff x="0" y="0"/>
          <a:chExt cx="0" cy="0"/>
        </a:xfrm>
      </p:grpSpPr>
      <p:pic>
        <p:nvPicPr>
          <p:cNvPr id="114" name="Google Shape;114;p13"/>
          <p:cNvPicPr preferRelativeResize="0"/>
          <p:nvPr/>
        </p:nvPicPr>
        <p:blipFill>
          <a:blip r:embed="rId2">
            <a:alphaModFix/>
          </a:blip>
          <a:stretch>
            <a:fillRect/>
          </a:stretch>
        </p:blipFill>
        <p:spPr>
          <a:xfrm flipH="1">
            <a:off x="-14428" y="-4037"/>
            <a:ext cx="9172756" cy="5151576"/>
          </a:xfrm>
          <a:prstGeom prst="rect">
            <a:avLst/>
          </a:prstGeom>
          <a:noFill/>
          <a:ln>
            <a:noFill/>
          </a:ln>
        </p:spPr>
      </p:pic>
      <p:grpSp>
        <p:nvGrpSpPr>
          <p:cNvPr id="115" name="Google Shape;115;p13"/>
          <p:cNvGrpSpPr/>
          <p:nvPr/>
        </p:nvGrpSpPr>
        <p:grpSpPr>
          <a:xfrm>
            <a:off x="-977249" y="-2607099"/>
            <a:ext cx="11947898" cy="10123882"/>
            <a:chOff x="-977249" y="-2607099"/>
            <a:chExt cx="11947898" cy="10123882"/>
          </a:xfrm>
        </p:grpSpPr>
        <p:pic>
          <p:nvPicPr>
            <p:cNvPr id="116" name="Google Shape;116;p13"/>
            <p:cNvPicPr preferRelativeResize="0"/>
            <p:nvPr/>
          </p:nvPicPr>
          <p:blipFill>
            <a:blip r:embed="rId3">
              <a:alphaModFix/>
            </a:blip>
            <a:stretch>
              <a:fillRect/>
            </a:stretch>
          </p:blipFill>
          <p:spPr>
            <a:xfrm rot="-8">
              <a:off x="367653" y="2885424"/>
              <a:ext cx="8408689" cy="4631348"/>
            </a:xfrm>
            <a:prstGeom prst="rect">
              <a:avLst/>
            </a:prstGeom>
            <a:noFill/>
            <a:ln>
              <a:noFill/>
            </a:ln>
          </p:spPr>
        </p:pic>
        <p:pic>
          <p:nvPicPr>
            <p:cNvPr id="117" name="Google Shape;117;p13"/>
            <p:cNvPicPr preferRelativeResize="0"/>
            <p:nvPr/>
          </p:nvPicPr>
          <p:blipFill>
            <a:blip r:embed="rId4">
              <a:alphaModFix amt="50000"/>
            </a:blip>
            <a:stretch>
              <a:fillRect/>
            </a:stretch>
          </p:blipFill>
          <p:spPr>
            <a:xfrm rot="5400000">
              <a:off x="-1482200" y="2321644"/>
              <a:ext cx="3747475" cy="2737575"/>
            </a:xfrm>
            <a:prstGeom prst="rect">
              <a:avLst/>
            </a:prstGeom>
            <a:noFill/>
            <a:ln>
              <a:noFill/>
            </a:ln>
          </p:spPr>
        </p:pic>
        <p:pic>
          <p:nvPicPr>
            <p:cNvPr id="118" name="Google Shape;118;p13"/>
            <p:cNvPicPr preferRelativeResize="0"/>
            <p:nvPr/>
          </p:nvPicPr>
          <p:blipFill rotWithShape="1">
            <a:blip r:embed="rId5">
              <a:alphaModFix amt="35000"/>
            </a:blip>
            <a:srcRect t="42686"/>
            <a:stretch/>
          </p:blipFill>
          <p:spPr>
            <a:xfrm rot="10800000">
              <a:off x="1760324" y="3935236"/>
              <a:ext cx="8815452" cy="3478417"/>
            </a:xfrm>
            <a:prstGeom prst="rect">
              <a:avLst/>
            </a:prstGeom>
            <a:noFill/>
            <a:ln>
              <a:noFill/>
            </a:ln>
          </p:spPr>
        </p:pic>
        <p:pic>
          <p:nvPicPr>
            <p:cNvPr id="119" name="Google Shape;119;p13"/>
            <p:cNvPicPr preferRelativeResize="0"/>
            <p:nvPr/>
          </p:nvPicPr>
          <p:blipFill rotWithShape="1">
            <a:blip r:embed="rId6">
              <a:alphaModFix/>
            </a:blip>
            <a:srcRect l="53633" t="6569" r="3691" b="6984"/>
            <a:stretch/>
          </p:blipFill>
          <p:spPr>
            <a:xfrm rot="4093903">
              <a:off x="4562717" y="-2067019"/>
              <a:ext cx="5255964" cy="6041514"/>
            </a:xfrm>
            <a:prstGeom prst="rect">
              <a:avLst/>
            </a:prstGeom>
            <a:noFill/>
            <a:ln>
              <a:noFill/>
            </a:ln>
          </p:spPr>
        </p:pic>
      </p:grpSp>
      <p:sp>
        <p:nvSpPr>
          <p:cNvPr id="120" name="Google Shape;12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1" name="Google Shape;121;p13"/>
          <p:cNvSpPr txBox="1">
            <a:spLocks noGrp="1"/>
          </p:cNvSpPr>
          <p:nvPr>
            <p:ph type="title" idx="2" hasCustomPrompt="1"/>
          </p:nvPr>
        </p:nvSpPr>
        <p:spPr>
          <a:xfrm>
            <a:off x="1296938" y="1633294"/>
            <a:ext cx="734700" cy="48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a:spLocks noGrp="1"/>
          </p:cNvSpPr>
          <p:nvPr>
            <p:ph type="title" idx="3" hasCustomPrompt="1"/>
          </p:nvPr>
        </p:nvSpPr>
        <p:spPr>
          <a:xfrm>
            <a:off x="4806863" y="1633276"/>
            <a:ext cx="734700" cy="48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a:spLocks noGrp="1"/>
          </p:cNvSpPr>
          <p:nvPr>
            <p:ph type="title" idx="4" hasCustomPrompt="1"/>
          </p:nvPr>
        </p:nvSpPr>
        <p:spPr>
          <a:xfrm>
            <a:off x="1296938" y="2539473"/>
            <a:ext cx="734700" cy="48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3"/>
          <p:cNvSpPr txBox="1">
            <a:spLocks noGrp="1"/>
          </p:cNvSpPr>
          <p:nvPr>
            <p:ph type="title" idx="5" hasCustomPrompt="1"/>
          </p:nvPr>
        </p:nvSpPr>
        <p:spPr>
          <a:xfrm>
            <a:off x="4806863" y="2539455"/>
            <a:ext cx="734700" cy="48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a:spLocks noGrp="1"/>
          </p:cNvSpPr>
          <p:nvPr>
            <p:ph type="title" idx="6" hasCustomPrompt="1"/>
          </p:nvPr>
        </p:nvSpPr>
        <p:spPr>
          <a:xfrm>
            <a:off x="1296938" y="3445634"/>
            <a:ext cx="734700" cy="48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a:spLocks noGrp="1"/>
          </p:cNvSpPr>
          <p:nvPr>
            <p:ph type="title" idx="7" hasCustomPrompt="1"/>
          </p:nvPr>
        </p:nvSpPr>
        <p:spPr>
          <a:xfrm>
            <a:off x="4806863" y="3445634"/>
            <a:ext cx="734700" cy="48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a:spLocks noGrp="1"/>
          </p:cNvSpPr>
          <p:nvPr>
            <p:ph type="subTitle" idx="1"/>
          </p:nvPr>
        </p:nvSpPr>
        <p:spPr>
          <a:xfrm>
            <a:off x="2031638" y="1633285"/>
            <a:ext cx="2305500" cy="48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Alata"/>
              <a:buNone/>
              <a:defRPr sz="1800" b="1">
                <a:solidFill>
                  <a:schemeClr val="dk1"/>
                </a:solidFill>
                <a:latin typeface="Alata"/>
                <a:ea typeface="Alata"/>
                <a:cs typeface="Alata"/>
                <a:sym typeface="Alata"/>
              </a:defRPr>
            </a:lvl1pPr>
            <a:lvl2pPr lvl="1" rtl="0">
              <a:lnSpc>
                <a:spcPct val="100000"/>
              </a:lnSpc>
              <a:spcBef>
                <a:spcPts val="0"/>
              </a:spcBef>
              <a:spcAft>
                <a:spcPts val="0"/>
              </a:spcAft>
              <a:buSzPts val="2000"/>
              <a:buFont typeface="Alata"/>
              <a:buNone/>
              <a:defRPr sz="2000" b="1">
                <a:latin typeface="Alata"/>
                <a:ea typeface="Alata"/>
                <a:cs typeface="Alata"/>
                <a:sym typeface="Alata"/>
              </a:defRPr>
            </a:lvl2pPr>
            <a:lvl3pPr lvl="2" rtl="0">
              <a:lnSpc>
                <a:spcPct val="100000"/>
              </a:lnSpc>
              <a:spcBef>
                <a:spcPts val="0"/>
              </a:spcBef>
              <a:spcAft>
                <a:spcPts val="0"/>
              </a:spcAft>
              <a:buSzPts val="2000"/>
              <a:buFont typeface="Alata"/>
              <a:buNone/>
              <a:defRPr sz="2000" b="1">
                <a:latin typeface="Alata"/>
                <a:ea typeface="Alata"/>
                <a:cs typeface="Alata"/>
                <a:sym typeface="Alata"/>
              </a:defRPr>
            </a:lvl3pPr>
            <a:lvl4pPr lvl="3" rtl="0">
              <a:lnSpc>
                <a:spcPct val="100000"/>
              </a:lnSpc>
              <a:spcBef>
                <a:spcPts val="0"/>
              </a:spcBef>
              <a:spcAft>
                <a:spcPts val="0"/>
              </a:spcAft>
              <a:buSzPts val="2000"/>
              <a:buFont typeface="Alata"/>
              <a:buNone/>
              <a:defRPr sz="2000" b="1">
                <a:latin typeface="Alata"/>
                <a:ea typeface="Alata"/>
                <a:cs typeface="Alata"/>
                <a:sym typeface="Alata"/>
              </a:defRPr>
            </a:lvl4pPr>
            <a:lvl5pPr lvl="4" rtl="0">
              <a:lnSpc>
                <a:spcPct val="100000"/>
              </a:lnSpc>
              <a:spcBef>
                <a:spcPts val="0"/>
              </a:spcBef>
              <a:spcAft>
                <a:spcPts val="0"/>
              </a:spcAft>
              <a:buSzPts val="2000"/>
              <a:buFont typeface="Alata"/>
              <a:buNone/>
              <a:defRPr sz="2000" b="1">
                <a:latin typeface="Alata"/>
                <a:ea typeface="Alata"/>
                <a:cs typeface="Alata"/>
                <a:sym typeface="Alata"/>
              </a:defRPr>
            </a:lvl5pPr>
            <a:lvl6pPr lvl="5" rtl="0">
              <a:lnSpc>
                <a:spcPct val="100000"/>
              </a:lnSpc>
              <a:spcBef>
                <a:spcPts val="0"/>
              </a:spcBef>
              <a:spcAft>
                <a:spcPts val="0"/>
              </a:spcAft>
              <a:buSzPts val="2000"/>
              <a:buFont typeface="Alata"/>
              <a:buNone/>
              <a:defRPr sz="2000" b="1">
                <a:latin typeface="Alata"/>
                <a:ea typeface="Alata"/>
                <a:cs typeface="Alata"/>
                <a:sym typeface="Alata"/>
              </a:defRPr>
            </a:lvl6pPr>
            <a:lvl7pPr lvl="6" rtl="0">
              <a:lnSpc>
                <a:spcPct val="100000"/>
              </a:lnSpc>
              <a:spcBef>
                <a:spcPts val="0"/>
              </a:spcBef>
              <a:spcAft>
                <a:spcPts val="0"/>
              </a:spcAft>
              <a:buSzPts val="2000"/>
              <a:buFont typeface="Alata"/>
              <a:buNone/>
              <a:defRPr sz="2000" b="1">
                <a:latin typeface="Alata"/>
                <a:ea typeface="Alata"/>
                <a:cs typeface="Alata"/>
                <a:sym typeface="Alata"/>
              </a:defRPr>
            </a:lvl7pPr>
            <a:lvl8pPr lvl="7" rtl="0">
              <a:lnSpc>
                <a:spcPct val="100000"/>
              </a:lnSpc>
              <a:spcBef>
                <a:spcPts val="0"/>
              </a:spcBef>
              <a:spcAft>
                <a:spcPts val="0"/>
              </a:spcAft>
              <a:buSzPts val="2000"/>
              <a:buFont typeface="Alata"/>
              <a:buNone/>
              <a:defRPr sz="2000" b="1">
                <a:latin typeface="Alata"/>
                <a:ea typeface="Alata"/>
                <a:cs typeface="Alata"/>
                <a:sym typeface="Alata"/>
              </a:defRPr>
            </a:lvl8pPr>
            <a:lvl9pPr lvl="8" rtl="0">
              <a:lnSpc>
                <a:spcPct val="100000"/>
              </a:lnSpc>
              <a:spcBef>
                <a:spcPts val="0"/>
              </a:spcBef>
              <a:spcAft>
                <a:spcPts val="0"/>
              </a:spcAft>
              <a:buSzPts val="2000"/>
              <a:buFont typeface="Alata"/>
              <a:buNone/>
              <a:defRPr sz="2000" b="1">
                <a:latin typeface="Alata"/>
                <a:ea typeface="Alata"/>
                <a:cs typeface="Alata"/>
                <a:sym typeface="Alata"/>
              </a:defRPr>
            </a:lvl9pPr>
          </a:lstStyle>
          <a:p>
            <a:endParaRPr/>
          </a:p>
        </p:txBody>
      </p:sp>
      <p:sp>
        <p:nvSpPr>
          <p:cNvPr id="128" name="Google Shape;128;p13"/>
          <p:cNvSpPr txBox="1">
            <a:spLocks noGrp="1"/>
          </p:cNvSpPr>
          <p:nvPr>
            <p:ph type="subTitle" idx="8"/>
          </p:nvPr>
        </p:nvSpPr>
        <p:spPr>
          <a:xfrm>
            <a:off x="2031638" y="2539464"/>
            <a:ext cx="2305500" cy="48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Alata"/>
              <a:buNone/>
              <a:defRPr sz="1800" b="1">
                <a:solidFill>
                  <a:schemeClr val="dk1"/>
                </a:solidFill>
                <a:latin typeface="Alata"/>
                <a:ea typeface="Alata"/>
                <a:cs typeface="Alata"/>
                <a:sym typeface="Alata"/>
              </a:defRPr>
            </a:lvl1pPr>
            <a:lvl2pPr lvl="1" rtl="0">
              <a:lnSpc>
                <a:spcPct val="100000"/>
              </a:lnSpc>
              <a:spcBef>
                <a:spcPts val="0"/>
              </a:spcBef>
              <a:spcAft>
                <a:spcPts val="0"/>
              </a:spcAft>
              <a:buSzPts val="2000"/>
              <a:buFont typeface="Alata"/>
              <a:buNone/>
              <a:defRPr sz="2000" b="1">
                <a:latin typeface="Alata"/>
                <a:ea typeface="Alata"/>
                <a:cs typeface="Alata"/>
                <a:sym typeface="Alata"/>
              </a:defRPr>
            </a:lvl2pPr>
            <a:lvl3pPr lvl="2" rtl="0">
              <a:lnSpc>
                <a:spcPct val="100000"/>
              </a:lnSpc>
              <a:spcBef>
                <a:spcPts val="0"/>
              </a:spcBef>
              <a:spcAft>
                <a:spcPts val="0"/>
              </a:spcAft>
              <a:buSzPts val="2000"/>
              <a:buFont typeface="Alata"/>
              <a:buNone/>
              <a:defRPr sz="2000" b="1">
                <a:latin typeface="Alata"/>
                <a:ea typeface="Alata"/>
                <a:cs typeface="Alata"/>
                <a:sym typeface="Alata"/>
              </a:defRPr>
            </a:lvl3pPr>
            <a:lvl4pPr lvl="3" rtl="0">
              <a:lnSpc>
                <a:spcPct val="100000"/>
              </a:lnSpc>
              <a:spcBef>
                <a:spcPts val="0"/>
              </a:spcBef>
              <a:spcAft>
                <a:spcPts val="0"/>
              </a:spcAft>
              <a:buSzPts val="2000"/>
              <a:buFont typeface="Alata"/>
              <a:buNone/>
              <a:defRPr sz="2000" b="1">
                <a:latin typeface="Alata"/>
                <a:ea typeface="Alata"/>
                <a:cs typeface="Alata"/>
                <a:sym typeface="Alata"/>
              </a:defRPr>
            </a:lvl4pPr>
            <a:lvl5pPr lvl="4" rtl="0">
              <a:lnSpc>
                <a:spcPct val="100000"/>
              </a:lnSpc>
              <a:spcBef>
                <a:spcPts val="0"/>
              </a:spcBef>
              <a:spcAft>
                <a:spcPts val="0"/>
              </a:spcAft>
              <a:buSzPts val="2000"/>
              <a:buFont typeface="Alata"/>
              <a:buNone/>
              <a:defRPr sz="2000" b="1">
                <a:latin typeface="Alata"/>
                <a:ea typeface="Alata"/>
                <a:cs typeface="Alata"/>
                <a:sym typeface="Alata"/>
              </a:defRPr>
            </a:lvl5pPr>
            <a:lvl6pPr lvl="5" rtl="0">
              <a:lnSpc>
                <a:spcPct val="100000"/>
              </a:lnSpc>
              <a:spcBef>
                <a:spcPts val="0"/>
              </a:spcBef>
              <a:spcAft>
                <a:spcPts val="0"/>
              </a:spcAft>
              <a:buSzPts val="2000"/>
              <a:buFont typeface="Alata"/>
              <a:buNone/>
              <a:defRPr sz="2000" b="1">
                <a:latin typeface="Alata"/>
                <a:ea typeface="Alata"/>
                <a:cs typeface="Alata"/>
                <a:sym typeface="Alata"/>
              </a:defRPr>
            </a:lvl6pPr>
            <a:lvl7pPr lvl="6" rtl="0">
              <a:lnSpc>
                <a:spcPct val="100000"/>
              </a:lnSpc>
              <a:spcBef>
                <a:spcPts val="0"/>
              </a:spcBef>
              <a:spcAft>
                <a:spcPts val="0"/>
              </a:spcAft>
              <a:buSzPts val="2000"/>
              <a:buFont typeface="Alata"/>
              <a:buNone/>
              <a:defRPr sz="2000" b="1">
                <a:latin typeface="Alata"/>
                <a:ea typeface="Alata"/>
                <a:cs typeface="Alata"/>
                <a:sym typeface="Alata"/>
              </a:defRPr>
            </a:lvl7pPr>
            <a:lvl8pPr lvl="7" rtl="0">
              <a:lnSpc>
                <a:spcPct val="100000"/>
              </a:lnSpc>
              <a:spcBef>
                <a:spcPts val="0"/>
              </a:spcBef>
              <a:spcAft>
                <a:spcPts val="0"/>
              </a:spcAft>
              <a:buSzPts val="2000"/>
              <a:buFont typeface="Alata"/>
              <a:buNone/>
              <a:defRPr sz="2000" b="1">
                <a:latin typeface="Alata"/>
                <a:ea typeface="Alata"/>
                <a:cs typeface="Alata"/>
                <a:sym typeface="Alata"/>
              </a:defRPr>
            </a:lvl8pPr>
            <a:lvl9pPr lvl="8" rtl="0">
              <a:lnSpc>
                <a:spcPct val="100000"/>
              </a:lnSpc>
              <a:spcBef>
                <a:spcPts val="0"/>
              </a:spcBef>
              <a:spcAft>
                <a:spcPts val="0"/>
              </a:spcAft>
              <a:buSzPts val="2000"/>
              <a:buFont typeface="Alata"/>
              <a:buNone/>
              <a:defRPr sz="2000" b="1">
                <a:latin typeface="Alata"/>
                <a:ea typeface="Alata"/>
                <a:cs typeface="Alata"/>
                <a:sym typeface="Alata"/>
              </a:defRPr>
            </a:lvl9pPr>
          </a:lstStyle>
          <a:p>
            <a:endParaRPr/>
          </a:p>
        </p:txBody>
      </p:sp>
      <p:sp>
        <p:nvSpPr>
          <p:cNvPr id="129" name="Google Shape;129;p13"/>
          <p:cNvSpPr txBox="1">
            <a:spLocks noGrp="1"/>
          </p:cNvSpPr>
          <p:nvPr>
            <p:ph type="subTitle" idx="9"/>
          </p:nvPr>
        </p:nvSpPr>
        <p:spPr>
          <a:xfrm>
            <a:off x="2031638" y="3445634"/>
            <a:ext cx="2305500" cy="48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Alata"/>
              <a:buNone/>
              <a:defRPr sz="1800" b="1">
                <a:solidFill>
                  <a:schemeClr val="dk1"/>
                </a:solidFill>
                <a:latin typeface="Alata"/>
                <a:ea typeface="Alata"/>
                <a:cs typeface="Alata"/>
                <a:sym typeface="Alata"/>
              </a:defRPr>
            </a:lvl1pPr>
            <a:lvl2pPr lvl="1" rtl="0">
              <a:lnSpc>
                <a:spcPct val="100000"/>
              </a:lnSpc>
              <a:spcBef>
                <a:spcPts val="0"/>
              </a:spcBef>
              <a:spcAft>
                <a:spcPts val="0"/>
              </a:spcAft>
              <a:buSzPts val="2000"/>
              <a:buFont typeface="Alata"/>
              <a:buNone/>
              <a:defRPr sz="2000" b="1">
                <a:latin typeface="Alata"/>
                <a:ea typeface="Alata"/>
                <a:cs typeface="Alata"/>
                <a:sym typeface="Alata"/>
              </a:defRPr>
            </a:lvl2pPr>
            <a:lvl3pPr lvl="2" rtl="0">
              <a:lnSpc>
                <a:spcPct val="100000"/>
              </a:lnSpc>
              <a:spcBef>
                <a:spcPts val="0"/>
              </a:spcBef>
              <a:spcAft>
                <a:spcPts val="0"/>
              </a:spcAft>
              <a:buSzPts val="2000"/>
              <a:buFont typeface="Alata"/>
              <a:buNone/>
              <a:defRPr sz="2000" b="1">
                <a:latin typeface="Alata"/>
                <a:ea typeface="Alata"/>
                <a:cs typeface="Alata"/>
                <a:sym typeface="Alata"/>
              </a:defRPr>
            </a:lvl3pPr>
            <a:lvl4pPr lvl="3" rtl="0">
              <a:lnSpc>
                <a:spcPct val="100000"/>
              </a:lnSpc>
              <a:spcBef>
                <a:spcPts val="0"/>
              </a:spcBef>
              <a:spcAft>
                <a:spcPts val="0"/>
              </a:spcAft>
              <a:buSzPts val="2000"/>
              <a:buFont typeface="Alata"/>
              <a:buNone/>
              <a:defRPr sz="2000" b="1">
                <a:latin typeface="Alata"/>
                <a:ea typeface="Alata"/>
                <a:cs typeface="Alata"/>
                <a:sym typeface="Alata"/>
              </a:defRPr>
            </a:lvl4pPr>
            <a:lvl5pPr lvl="4" rtl="0">
              <a:lnSpc>
                <a:spcPct val="100000"/>
              </a:lnSpc>
              <a:spcBef>
                <a:spcPts val="0"/>
              </a:spcBef>
              <a:spcAft>
                <a:spcPts val="0"/>
              </a:spcAft>
              <a:buSzPts val="2000"/>
              <a:buFont typeface="Alata"/>
              <a:buNone/>
              <a:defRPr sz="2000" b="1">
                <a:latin typeface="Alata"/>
                <a:ea typeface="Alata"/>
                <a:cs typeface="Alata"/>
                <a:sym typeface="Alata"/>
              </a:defRPr>
            </a:lvl5pPr>
            <a:lvl6pPr lvl="5" rtl="0">
              <a:lnSpc>
                <a:spcPct val="100000"/>
              </a:lnSpc>
              <a:spcBef>
                <a:spcPts val="0"/>
              </a:spcBef>
              <a:spcAft>
                <a:spcPts val="0"/>
              </a:spcAft>
              <a:buSzPts val="2000"/>
              <a:buFont typeface="Alata"/>
              <a:buNone/>
              <a:defRPr sz="2000" b="1">
                <a:latin typeface="Alata"/>
                <a:ea typeface="Alata"/>
                <a:cs typeface="Alata"/>
                <a:sym typeface="Alata"/>
              </a:defRPr>
            </a:lvl6pPr>
            <a:lvl7pPr lvl="6" rtl="0">
              <a:lnSpc>
                <a:spcPct val="100000"/>
              </a:lnSpc>
              <a:spcBef>
                <a:spcPts val="0"/>
              </a:spcBef>
              <a:spcAft>
                <a:spcPts val="0"/>
              </a:spcAft>
              <a:buSzPts val="2000"/>
              <a:buFont typeface="Alata"/>
              <a:buNone/>
              <a:defRPr sz="2000" b="1">
                <a:latin typeface="Alata"/>
                <a:ea typeface="Alata"/>
                <a:cs typeface="Alata"/>
                <a:sym typeface="Alata"/>
              </a:defRPr>
            </a:lvl7pPr>
            <a:lvl8pPr lvl="7" rtl="0">
              <a:lnSpc>
                <a:spcPct val="100000"/>
              </a:lnSpc>
              <a:spcBef>
                <a:spcPts val="0"/>
              </a:spcBef>
              <a:spcAft>
                <a:spcPts val="0"/>
              </a:spcAft>
              <a:buSzPts val="2000"/>
              <a:buFont typeface="Alata"/>
              <a:buNone/>
              <a:defRPr sz="2000" b="1">
                <a:latin typeface="Alata"/>
                <a:ea typeface="Alata"/>
                <a:cs typeface="Alata"/>
                <a:sym typeface="Alata"/>
              </a:defRPr>
            </a:lvl8pPr>
            <a:lvl9pPr lvl="8" rtl="0">
              <a:lnSpc>
                <a:spcPct val="100000"/>
              </a:lnSpc>
              <a:spcBef>
                <a:spcPts val="0"/>
              </a:spcBef>
              <a:spcAft>
                <a:spcPts val="0"/>
              </a:spcAft>
              <a:buSzPts val="2000"/>
              <a:buFont typeface="Alata"/>
              <a:buNone/>
              <a:defRPr sz="2000" b="1">
                <a:latin typeface="Alata"/>
                <a:ea typeface="Alata"/>
                <a:cs typeface="Alata"/>
                <a:sym typeface="Alata"/>
              </a:defRPr>
            </a:lvl9pPr>
          </a:lstStyle>
          <a:p>
            <a:endParaRPr/>
          </a:p>
        </p:txBody>
      </p:sp>
      <p:sp>
        <p:nvSpPr>
          <p:cNvPr id="130" name="Google Shape;130;p13"/>
          <p:cNvSpPr txBox="1">
            <a:spLocks noGrp="1"/>
          </p:cNvSpPr>
          <p:nvPr>
            <p:ph type="subTitle" idx="13"/>
          </p:nvPr>
        </p:nvSpPr>
        <p:spPr>
          <a:xfrm>
            <a:off x="5541563" y="1633285"/>
            <a:ext cx="2305500" cy="48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Alata"/>
              <a:buNone/>
              <a:defRPr sz="1800" b="1">
                <a:solidFill>
                  <a:schemeClr val="dk1"/>
                </a:solidFill>
                <a:latin typeface="Alata"/>
                <a:ea typeface="Alata"/>
                <a:cs typeface="Alata"/>
                <a:sym typeface="Alata"/>
              </a:defRPr>
            </a:lvl1pPr>
            <a:lvl2pPr lvl="1" rtl="0">
              <a:lnSpc>
                <a:spcPct val="100000"/>
              </a:lnSpc>
              <a:spcBef>
                <a:spcPts val="0"/>
              </a:spcBef>
              <a:spcAft>
                <a:spcPts val="0"/>
              </a:spcAft>
              <a:buSzPts val="2000"/>
              <a:buFont typeface="Alata"/>
              <a:buNone/>
              <a:defRPr sz="2000" b="1">
                <a:latin typeface="Alata"/>
                <a:ea typeface="Alata"/>
                <a:cs typeface="Alata"/>
                <a:sym typeface="Alata"/>
              </a:defRPr>
            </a:lvl2pPr>
            <a:lvl3pPr lvl="2" rtl="0">
              <a:lnSpc>
                <a:spcPct val="100000"/>
              </a:lnSpc>
              <a:spcBef>
                <a:spcPts val="0"/>
              </a:spcBef>
              <a:spcAft>
                <a:spcPts val="0"/>
              </a:spcAft>
              <a:buSzPts val="2000"/>
              <a:buFont typeface="Alata"/>
              <a:buNone/>
              <a:defRPr sz="2000" b="1">
                <a:latin typeface="Alata"/>
                <a:ea typeface="Alata"/>
                <a:cs typeface="Alata"/>
                <a:sym typeface="Alata"/>
              </a:defRPr>
            </a:lvl3pPr>
            <a:lvl4pPr lvl="3" rtl="0">
              <a:lnSpc>
                <a:spcPct val="100000"/>
              </a:lnSpc>
              <a:spcBef>
                <a:spcPts val="0"/>
              </a:spcBef>
              <a:spcAft>
                <a:spcPts val="0"/>
              </a:spcAft>
              <a:buSzPts val="2000"/>
              <a:buFont typeface="Alata"/>
              <a:buNone/>
              <a:defRPr sz="2000" b="1">
                <a:latin typeface="Alata"/>
                <a:ea typeface="Alata"/>
                <a:cs typeface="Alata"/>
                <a:sym typeface="Alata"/>
              </a:defRPr>
            </a:lvl4pPr>
            <a:lvl5pPr lvl="4" rtl="0">
              <a:lnSpc>
                <a:spcPct val="100000"/>
              </a:lnSpc>
              <a:spcBef>
                <a:spcPts val="0"/>
              </a:spcBef>
              <a:spcAft>
                <a:spcPts val="0"/>
              </a:spcAft>
              <a:buSzPts val="2000"/>
              <a:buFont typeface="Alata"/>
              <a:buNone/>
              <a:defRPr sz="2000" b="1">
                <a:latin typeface="Alata"/>
                <a:ea typeface="Alata"/>
                <a:cs typeface="Alata"/>
                <a:sym typeface="Alata"/>
              </a:defRPr>
            </a:lvl5pPr>
            <a:lvl6pPr lvl="5" rtl="0">
              <a:lnSpc>
                <a:spcPct val="100000"/>
              </a:lnSpc>
              <a:spcBef>
                <a:spcPts val="0"/>
              </a:spcBef>
              <a:spcAft>
                <a:spcPts val="0"/>
              </a:spcAft>
              <a:buSzPts val="2000"/>
              <a:buFont typeface="Alata"/>
              <a:buNone/>
              <a:defRPr sz="2000" b="1">
                <a:latin typeface="Alata"/>
                <a:ea typeface="Alata"/>
                <a:cs typeface="Alata"/>
                <a:sym typeface="Alata"/>
              </a:defRPr>
            </a:lvl6pPr>
            <a:lvl7pPr lvl="6" rtl="0">
              <a:lnSpc>
                <a:spcPct val="100000"/>
              </a:lnSpc>
              <a:spcBef>
                <a:spcPts val="0"/>
              </a:spcBef>
              <a:spcAft>
                <a:spcPts val="0"/>
              </a:spcAft>
              <a:buSzPts val="2000"/>
              <a:buFont typeface="Alata"/>
              <a:buNone/>
              <a:defRPr sz="2000" b="1">
                <a:latin typeface="Alata"/>
                <a:ea typeface="Alata"/>
                <a:cs typeface="Alata"/>
                <a:sym typeface="Alata"/>
              </a:defRPr>
            </a:lvl7pPr>
            <a:lvl8pPr lvl="7" rtl="0">
              <a:lnSpc>
                <a:spcPct val="100000"/>
              </a:lnSpc>
              <a:spcBef>
                <a:spcPts val="0"/>
              </a:spcBef>
              <a:spcAft>
                <a:spcPts val="0"/>
              </a:spcAft>
              <a:buSzPts val="2000"/>
              <a:buFont typeface="Alata"/>
              <a:buNone/>
              <a:defRPr sz="2000" b="1">
                <a:latin typeface="Alata"/>
                <a:ea typeface="Alata"/>
                <a:cs typeface="Alata"/>
                <a:sym typeface="Alata"/>
              </a:defRPr>
            </a:lvl8pPr>
            <a:lvl9pPr lvl="8" rtl="0">
              <a:lnSpc>
                <a:spcPct val="100000"/>
              </a:lnSpc>
              <a:spcBef>
                <a:spcPts val="0"/>
              </a:spcBef>
              <a:spcAft>
                <a:spcPts val="0"/>
              </a:spcAft>
              <a:buSzPts val="2000"/>
              <a:buFont typeface="Alata"/>
              <a:buNone/>
              <a:defRPr sz="2000" b="1">
                <a:latin typeface="Alata"/>
                <a:ea typeface="Alata"/>
                <a:cs typeface="Alata"/>
                <a:sym typeface="Alata"/>
              </a:defRPr>
            </a:lvl9pPr>
          </a:lstStyle>
          <a:p>
            <a:endParaRPr/>
          </a:p>
        </p:txBody>
      </p:sp>
      <p:sp>
        <p:nvSpPr>
          <p:cNvPr id="131" name="Google Shape;131;p13"/>
          <p:cNvSpPr txBox="1">
            <a:spLocks noGrp="1"/>
          </p:cNvSpPr>
          <p:nvPr>
            <p:ph type="subTitle" idx="14"/>
          </p:nvPr>
        </p:nvSpPr>
        <p:spPr>
          <a:xfrm>
            <a:off x="5541563" y="2539464"/>
            <a:ext cx="2305500" cy="48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Alata"/>
              <a:buNone/>
              <a:defRPr sz="1800" b="1">
                <a:solidFill>
                  <a:schemeClr val="dk1"/>
                </a:solidFill>
                <a:latin typeface="Alata"/>
                <a:ea typeface="Alata"/>
                <a:cs typeface="Alata"/>
                <a:sym typeface="Alata"/>
              </a:defRPr>
            </a:lvl1pPr>
            <a:lvl2pPr lvl="1" rtl="0">
              <a:lnSpc>
                <a:spcPct val="100000"/>
              </a:lnSpc>
              <a:spcBef>
                <a:spcPts val="0"/>
              </a:spcBef>
              <a:spcAft>
                <a:spcPts val="0"/>
              </a:spcAft>
              <a:buSzPts val="2000"/>
              <a:buFont typeface="Alata"/>
              <a:buNone/>
              <a:defRPr sz="2000" b="1">
                <a:latin typeface="Alata"/>
                <a:ea typeface="Alata"/>
                <a:cs typeface="Alata"/>
                <a:sym typeface="Alata"/>
              </a:defRPr>
            </a:lvl2pPr>
            <a:lvl3pPr lvl="2" rtl="0">
              <a:lnSpc>
                <a:spcPct val="100000"/>
              </a:lnSpc>
              <a:spcBef>
                <a:spcPts val="0"/>
              </a:spcBef>
              <a:spcAft>
                <a:spcPts val="0"/>
              </a:spcAft>
              <a:buSzPts val="2000"/>
              <a:buFont typeface="Alata"/>
              <a:buNone/>
              <a:defRPr sz="2000" b="1">
                <a:latin typeface="Alata"/>
                <a:ea typeface="Alata"/>
                <a:cs typeface="Alata"/>
                <a:sym typeface="Alata"/>
              </a:defRPr>
            </a:lvl3pPr>
            <a:lvl4pPr lvl="3" rtl="0">
              <a:lnSpc>
                <a:spcPct val="100000"/>
              </a:lnSpc>
              <a:spcBef>
                <a:spcPts val="0"/>
              </a:spcBef>
              <a:spcAft>
                <a:spcPts val="0"/>
              </a:spcAft>
              <a:buSzPts val="2000"/>
              <a:buFont typeface="Alata"/>
              <a:buNone/>
              <a:defRPr sz="2000" b="1">
                <a:latin typeface="Alata"/>
                <a:ea typeface="Alata"/>
                <a:cs typeface="Alata"/>
                <a:sym typeface="Alata"/>
              </a:defRPr>
            </a:lvl4pPr>
            <a:lvl5pPr lvl="4" rtl="0">
              <a:lnSpc>
                <a:spcPct val="100000"/>
              </a:lnSpc>
              <a:spcBef>
                <a:spcPts val="0"/>
              </a:spcBef>
              <a:spcAft>
                <a:spcPts val="0"/>
              </a:spcAft>
              <a:buSzPts val="2000"/>
              <a:buFont typeface="Alata"/>
              <a:buNone/>
              <a:defRPr sz="2000" b="1">
                <a:latin typeface="Alata"/>
                <a:ea typeface="Alata"/>
                <a:cs typeface="Alata"/>
                <a:sym typeface="Alata"/>
              </a:defRPr>
            </a:lvl5pPr>
            <a:lvl6pPr lvl="5" rtl="0">
              <a:lnSpc>
                <a:spcPct val="100000"/>
              </a:lnSpc>
              <a:spcBef>
                <a:spcPts val="0"/>
              </a:spcBef>
              <a:spcAft>
                <a:spcPts val="0"/>
              </a:spcAft>
              <a:buSzPts val="2000"/>
              <a:buFont typeface="Alata"/>
              <a:buNone/>
              <a:defRPr sz="2000" b="1">
                <a:latin typeface="Alata"/>
                <a:ea typeface="Alata"/>
                <a:cs typeface="Alata"/>
                <a:sym typeface="Alata"/>
              </a:defRPr>
            </a:lvl6pPr>
            <a:lvl7pPr lvl="6" rtl="0">
              <a:lnSpc>
                <a:spcPct val="100000"/>
              </a:lnSpc>
              <a:spcBef>
                <a:spcPts val="0"/>
              </a:spcBef>
              <a:spcAft>
                <a:spcPts val="0"/>
              </a:spcAft>
              <a:buSzPts val="2000"/>
              <a:buFont typeface="Alata"/>
              <a:buNone/>
              <a:defRPr sz="2000" b="1">
                <a:latin typeface="Alata"/>
                <a:ea typeface="Alata"/>
                <a:cs typeface="Alata"/>
                <a:sym typeface="Alata"/>
              </a:defRPr>
            </a:lvl7pPr>
            <a:lvl8pPr lvl="7" rtl="0">
              <a:lnSpc>
                <a:spcPct val="100000"/>
              </a:lnSpc>
              <a:spcBef>
                <a:spcPts val="0"/>
              </a:spcBef>
              <a:spcAft>
                <a:spcPts val="0"/>
              </a:spcAft>
              <a:buSzPts val="2000"/>
              <a:buFont typeface="Alata"/>
              <a:buNone/>
              <a:defRPr sz="2000" b="1">
                <a:latin typeface="Alata"/>
                <a:ea typeface="Alata"/>
                <a:cs typeface="Alata"/>
                <a:sym typeface="Alata"/>
              </a:defRPr>
            </a:lvl8pPr>
            <a:lvl9pPr lvl="8" rtl="0">
              <a:lnSpc>
                <a:spcPct val="100000"/>
              </a:lnSpc>
              <a:spcBef>
                <a:spcPts val="0"/>
              </a:spcBef>
              <a:spcAft>
                <a:spcPts val="0"/>
              </a:spcAft>
              <a:buSzPts val="2000"/>
              <a:buFont typeface="Alata"/>
              <a:buNone/>
              <a:defRPr sz="2000" b="1">
                <a:latin typeface="Alata"/>
                <a:ea typeface="Alata"/>
                <a:cs typeface="Alata"/>
                <a:sym typeface="Alata"/>
              </a:defRPr>
            </a:lvl9pPr>
          </a:lstStyle>
          <a:p>
            <a:endParaRPr/>
          </a:p>
        </p:txBody>
      </p:sp>
      <p:sp>
        <p:nvSpPr>
          <p:cNvPr id="132" name="Google Shape;132;p13"/>
          <p:cNvSpPr txBox="1">
            <a:spLocks noGrp="1"/>
          </p:cNvSpPr>
          <p:nvPr>
            <p:ph type="subTitle" idx="15"/>
          </p:nvPr>
        </p:nvSpPr>
        <p:spPr>
          <a:xfrm>
            <a:off x="5541563" y="3445644"/>
            <a:ext cx="2305500" cy="48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Alata"/>
              <a:buNone/>
              <a:defRPr sz="1800" b="1">
                <a:solidFill>
                  <a:schemeClr val="dk1"/>
                </a:solidFill>
                <a:latin typeface="Alata"/>
                <a:ea typeface="Alata"/>
                <a:cs typeface="Alata"/>
                <a:sym typeface="Alata"/>
              </a:defRPr>
            </a:lvl1pPr>
            <a:lvl2pPr lvl="1" rtl="0">
              <a:lnSpc>
                <a:spcPct val="100000"/>
              </a:lnSpc>
              <a:spcBef>
                <a:spcPts val="0"/>
              </a:spcBef>
              <a:spcAft>
                <a:spcPts val="0"/>
              </a:spcAft>
              <a:buSzPts val="2000"/>
              <a:buFont typeface="Alata"/>
              <a:buNone/>
              <a:defRPr sz="2000" b="1">
                <a:latin typeface="Alata"/>
                <a:ea typeface="Alata"/>
                <a:cs typeface="Alata"/>
                <a:sym typeface="Alata"/>
              </a:defRPr>
            </a:lvl2pPr>
            <a:lvl3pPr lvl="2" rtl="0">
              <a:lnSpc>
                <a:spcPct val="100000"/>
              </a:lnSpc>
              <a:spcBef>
                <a:spcPts val="0"/>
              </a:spcBef>
              <a:spcAft>
                <a:spcPts val="0"/>
              </a:spcAft>
              <a:buSzPts val="2000"/>
              <a:buFont typeface="Alata"/>
              <a:buNone/>
              <a:defRPr sz="2000" b="1">
                <a:latin typeface="Alata"/>
                <a:ea typeface="Alata"/>
                <a:cs typeface="Alata"/>
                <a:sym typeface="Alata"/>
              </a:defRPr>
            </a:lvl3pPr>
            <a:lvl4pPr lvl="3" rtl="0">
              <a:lnSpc>
                <a:spcPct val="100000"/>
              </a:lnSpc>
              <a:spcBef>
                <a:spcPts val="0"/>
              </a:spcBef>
              <a:spcAft>
                <a:spcPts val="0"/>
              </a:spcAft>
              <a:buSzPts val="2000"/>
              <a:buFont typeface="Alata"/>
              <a:buNone/>
              <a:defRPr sz="2000" b="1">
                <a:latin typeface="Alata"/>
                <a:ea typeface="Alata"/>
                <a:cs typeface="Alata"/>
                <a:sym typeface="Alata"/>
              </a:defRPr>
            </a:lvl4pPr>
            <a:lvl5pPr lvl="4" rtl="0">
              <a:lnSpc>
                <a:spcPct val="100000"/>
              </a:lnSpc>
              <a:spcBef>
                <a:spcPts val="0"/>
              </a:spcBef>
              <a:spcAft>
                <a:spcPts val="0"/>
              </a:spcAft>
              <a:buSzPts val="2000"/>
              <a:buFont typeface="Alata"/>
              <a:buNone/>
              <a:defRPr sz="2000" b="1">
                <a:latin typeface="Alata"/>
                <a:ea typeface="Alata"/>
                <a:cs typeface="Alata"/>
                <a:sym typeface="Alata"/>
              </a:defRPr>
            </a:lvl5pPr>
            <a:lvl6pPr lvl="5" rtl="0">
              <a:lnSpc>
                <a:spcPct val="100000"/>
              </a:lnSpc>
              <a:spcBef>
                <a:spcPts val="0"/>
              </a:spcBef>
              <a:spcAft>
                <a:spcPts val="0"/>
              </a:spcAft>
              <a:buSzPts val="2000"/>
              <a:buFont typeface="Alata"/>
              <a:buNone/>
              <a:defRPr sz="2000" b="1">
                <a:latin typeface="Alata"/>
                <a:ea typeface="Alata"/>
                <a:cs typeface="Alata"/>
                <a:sym typeface="Alata"/>
              </a:defRPr>
            </a:lvl6pPr>
            <a:lvl7pPr lvl="6" rtl="0">
              <a:lnSpc>
                <a:spcPct val="100000"/>
              </a:lnSpc>
              <a:spcBef>
                <a:spcPts val="0"/>
              </a:spcBef>
              <a:spcAft>
                <a:spcPts val="0"/>
              </a:spcAft>
              <a:buSzPts val="2000"/>
              <a:buFont typeface="Alata"/>
              <a:buNone/>
              <a:defRPr sz="2000" b="1">
                <a:latin typeface="Alata"/>
                <a:ea typeface="Alata"/>
                <a:cs typeface="Alata"/>
                <a:sym typeface="Alata"/>
              </a:defRPr>
            </a:lvl7pPr>
            <a:lvl8pPr lvl="7" rtl="0">
              <a:lnSpc>
                <a:spcPct val="100000"/>
              </a:lnSpc>
              <a:spcBef>
                <a:spcPts val="0"/>
              </a:spcBef>
              <a:spcAft>
                <a:spcPts val="0"/>
              </a:spcAft>
              <a:buSzPts val="2000"/>
              <a:buFont typeface="Alata"/>
              <a:buNone/>
              <a:defRPr sz="2000" b="1">
                <a:latin typeface="Alata"/>
                <a:ea typeface="Alata"/>
                <a:cs typeface="Alata"/>
                <a:sym typeface="Alata"/>
              </a:defRPr>
            </a:lvl8pPr>
            <a:lvl9pPr lvl="8" rtl="0">
              <a:lnSpc>
                <a:spcPct val="100000"/>
              </a:lnSpc>
              <a:spcBef>
                <a:spcPts val="0"/>
              </a:spcBef>
              <a:spcAft>
                <a:spcPts val="0"/>
              </a:spcAft>
              <a:buSzPts val="2000"/>
              <a:buFont typeface="Alata"/>
              <a:buNone/>
              <a:defRPr sz="2000" b="1">
                <a:latin typeface="Alata"/>
                <a:ea typeface="Alata"/>
                <a:cs typeface="Alata"/>
                <a:sym typeface="Alata"/>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ata"/>
              <a:buNone/>
              <a:defRPr sz="3000" b="1">
                <a:solidFill>
                  <a:schemeClr val="dk1"/>
                </a:solidFill>
                <a:latin typeface="Alata"/>
                <a:ea typeface="Alata"/>
                <a:cs typeface="Alata"/>
                <a:sym typeface="Alata"/>
              </a:defRPr>
            </a:lvl1pPr>
            <a:lvl2pPr lvl="1" rtl="0">
              <a:spcBef>
                <a:spcPts val="0"/>
              </a:spcBef>
              <a:spcAft>
                <a:spcPts val="0"/>
              </a:spcAft>
              <a:buClr>
                <a:schemeClr val="dk1"/>
              </a:buClr>
              <a:buSzPts val="3000"/>
              <a:buFont typeface="Alata"/>
              <a:buNone/>
              <a:defRPr sz="3000" b="1">
                <a:solidFill>
                  <a:schemeClr val="dk1"/>
                </a:solidFill>
                <a:latin typeface="Alata"/>
                <a:ea typeface="Alata"/>
                <a:cs typeface="Alata"/>
                <a:sym typeface="Alata"/>
              </a:defRPr>
            </a:lvl2pPr>
            <a:lvl3pPr lvl="2" rtl="0">
              <a:spcBef>
                <a:spcPts val="0"/>
              </a:spcBef>
              <a:spcAft>
                <a:spcPts val="0"/>
              </a:spcAft>
              <a:buClr>
                <a:schemeClr val="dk1"/>
              </a:buClr>
              <a:buSzPts val="3000"/>
              <a:buFont typeface="Alata"/>
              <a:buNone/>
              <a:defRPr sz="3000" b="1">
                <a:solidFill>
                  <a:schemeClr val="dk1"/>
                </a:solidFill>
                <a:latin typeface="Alata"/>
                <a:ea typeface="Alata"/>
                <a:cs typeface="Alata"/>
                <a:sym typeface="Alata"/>
              </a:defRPr>
            </a:lvl3pPr>
            <a:lvl4pPr lvl="3" rtl="0">
              <a:spcBef>
                <a:spcPts val="0"/>
              </a:spcBef>
              <a:spcAft>
                <a:spcPts val="0"/>
              </a:spcAft>
              <a:buClr>
                <a:schemeClr val="dk1"/>
              </a:buClr>
              <a:buSzPts val="3000"/>
              <a:buFont typeface="Alata"/>
              <a:buNone/>
              <a:defRPr sz="3000" b="1">
                <a:solidFill>
                  <a:schemeClr val="dk1"/>
                </a:solidFill>
                <a:latin typeface="Alata"/>
                <a:ea typeface="Alata"/>
                <a:cs typeface="Alata"/>
                <a:sym typeface="Alata"/>
              </a:defRPr>
            </a:lvl4pPr>
            <a:lvl5pPr lvl="4" rtl="0">
              <a:spcBef>
                <a:spcPts val="0"/>
              </a:spcBef>
              <a:spcAft>
                <a:spcPts val="0"/>
              </a:spcAft>
              <a:buClr>
                <a:schemeClr val="dk1"/>
              </a:buClr>
              <a:buSzPts val="3000"/>
              <a:buFont typeface="Alata"/>
              <a:buNone/>
              <a:defRPr sz="3000" b="1">
                <a:solidFill>
                  <a:schemeClr val="dk1"/>
                </a:solidFill>
                <a:latin typeface="Alata"/>
                <a:ea typeface="Alata"/>
                <a:cs typeface="Alata"/>
                <a:sym typeface="Alata"/>
              </a:defRPr>
            </a:lvl5pPr>
            <a:lvl6pPr lvl="5" rtl="0">
              <a:spcBef>
                <a:spcPts val="0"/>
              </a:spcBef>
              <a:spcAft>
                <a:spcPts val="0"/>
              </a:spcAft>
              <a:buClr>
                <a:schemeClr val="dk1"/>
              </a:buClr>
              <a:buSzPts val="3000"/>
              <a:buFont typeface="Alata"/>
              <a:buNone/>
              <a:defRPr sz="3000" b="1">
                <a:solidFill>
                  <a:schemeClr val="dk1"/>
                </a:solidFill>
                <a:latin typeface="Alata"/>
                <a:ea typeface="Alata"/>
                <a:cs typeface="Alata"/>
                <a:sym typeface="Alata"/>
              </a:defRPr>
            </a:lvl6pPr>
            <a:lvl7pPr lvl="6" rtl="0">
              <a:spcBef>
                <a:spcPts val="0"/>
              </a:spcBef>
              <a:spcAft>
                <a:spcPts val="0"/>
              </a:spcAft>
              <a:buClr>
                <a:schemeClr val="dk1"/>
              </a:buClr>
              <a:buSzPts val="3000"/>
              <a:buFont typeface="Alata"/>
              <a:buNone/>
              <a:defRPr sz="3000" b="1">
                <a:solidFill>
                  <a:schemeClr val="dk1"/>
                </a:solidFill>
                <a:latin typeface="Alata"/>
                <a:ea typeface="Alata"/>
                <a:cs typeface="Alata"/>
                <a:sym typeface="Alata"/>
              </a:defRPr>
            </a:lvl7pPr>
            <a:lvl8pPr lvl="7" rtl="0">
              <a:spcBef>
                <a:spcPts val="0"/>
              </a:spcBef>
              <a:spcAft>
                <a:spcPts val="0"/>
              </a:spcAft>
              <a:buClr>
                <a:schemeClr val="dk1"/>
              </a:buClr>
              <a:buSzPts val="3000"/>
              <a:buFont typeface="Alata"/>
              <a:buNone/>
              <a:defRPr sz="3000" b="1">
                <a:solidFill>
                  <a:schemeClr val="dk1"/>
                </a:solidFill>
                <a:latin typeface="Alata"/>
                <a:ea typeface="Alata"/>
                <a:cs typeface="Alata"/>
                <a:sym typeface="Alata"/>
              </a:defRPr>
            </a:lvl8pPr>
            <a:lvl9pPr lvl="8" rtl="0">
              <a:spcBef>
                <a:spcPts val="0"/>
              </a:spcBef>
              <a:spcAft>
                <a:spcPts val="0"/>
              </a:spcAft>
              <a:buClr>
                <a:schemeClr val="dk1"/>
              </a:buClr>
              <a:buSzPts val="3000"/>
              <a:buFont typeface="Alata"/>
              <a:buNone/>
              <a:defRPr sz="3000" b="1">
                <a:solidFill>
                  <a:schemeClr val="dk1"/>
                </a:solidFill>
                <a:latin typeface="Alata"/>
                <a:ea typeface="Alata"/>
                <a:cs typeface="Alata"/>
                <a:sym typeface="Alata"/>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Shippori Antique"/>
              <a:buChar char="●"/>
              <a:defRPr sz="1200">
                <a:solidFill>
                  <a:schemeClr val="dk1"/>
                </a:solidFill>
                <a:latin typeface="Shippori Antique"/>
                <a:ea typeface="Shippori Antique"/>
                <a:cs typeface="Shippori Antique"/>
                <a:sym typeface="Shippori Antique"/>
              </a:defRPr>
            </a:lvl1pPr>
            <a:lvl2pPr marL="914400" lvl="1" indent="-304800">
              <a:lnSpc>
                <a:spcPct val="100000"/>
              </a:lnSpc>
              <a:spcBef>
                <a:spcPts val="0"/>
              </a:spcBef>
              <a:spcAft>
                <a:spcPts val="0"/>
              </a:spcAft>
              <a:buClr>
                <a:schemeClr val="dk1"/>
              </a:buClr>
              <a:buSzPts val="1200"/>
              <a:buFont typeface="Shippori Antique"/>
              <a:buChar char="○"/>
              <a:defRPr sz="1200">
                <a:solidFill>
                  <a:schemeClr val="dk1"/>
                </a:solidFill>
                <a:latin typeface="Shippori Antique"/>
                <a:ea typeface="Shippori Antique"/>
                <a:cs typeface="Shippori Antique"/>
                <a:sym typeface="Shippori Antique"/>
              </a:defRPr>
            </a:lvl2pPr>
            <a:lvl3pPr marL="1371600" lvl="2" indent="-304800">
              <a:lnSpc>
                <a:spcPct val="100000"/>
              </a:lnSpc>
              <a:spcBef>
                <a:spcPts val="0"/>
              </a:spcBef>
              <a:spcAft>
                <a:spcPts val="0"/>
              </a:spcAft>
              <a:buClr>
                <a:schemeClr val="dk1"/>
              </a:buClr>
              <a:buSzPts val="1200"/>
              <a:buFont typeface="Shippori Antique"/>
              <a:buChar char="■"/>
              <a:defRPr sz="1200">
                <a:solidFill>
                  <a:schemeClr val="dk1"/>
                </a:solidFill>
                <a:latin typeface="Shippori Antique"/>
                <a:ea typeface="Shippori Antique"/>
                <a:cs typeface="Shippori Antique"/>
                <a:sym typeface="Shippori Antique"/>
              </a:defRPr>
            </a:lvl3pPr>
            <a:lvl4pPr marL="1828800" lvl="3" indent="-304800">
              <a:lnSpc>
                <a:spcPct val="100000"/>
              </a:lnSpc>
              <a:spcBef>
                <a:spcPts val="0"/>
              </a:spcBef>
              <a:spcAft>
                <a:spcPts val="0"/>
              </a:spcAft>
              <a:buClr>
                <a:schemeClr val="dk1"/>
              </a:buClr>
              <a:buSzPts val="1200"/>
              <a:buFont typeface="Shippori Antique"/>
              <a:buChar char="●"/>
              <a:defRPr sz="1200">
                <a:solidFill>
                  <a:schemeClr val="dk1"/>
                </a:solidFill>
                <a:latin typeface="Shippori Antique"/>
                <a:ea typeface="Shippori Antique"/>
                <a:cs typeface="Shippori Antique"/>
                <a:sym typeface="Shippori Antique"/>
              </a:defRPr>
            </a:lvl4pPr>
            <a:lvl5pPr marL="2286000" lvl="4" indent="-304800">
              <a:lnSpc>
                <a:spcPct val="100000"/>
              </a:lnSpc>
              <a:spcBef>
                <a:spcPts val="0"/>
              </a:spcBef>
              <a:spcAft>
                <a:spcPts val="0"/>
              </a:spcAft>
              <a:buClr>
                <a:schemeClr val="dk1"/>
              </a:buClr>
              <a:buSzPts val="1200"/>
              <a:buFont typeface="Shippori Antique"/>
              <a:buChar char="○"/>
              <a:defRPr sz="1200">
                <a:solidFill>
                  <a:schemeClr val="dk1"/>
                </a:solidFill>
                <a:latin typeface="Shippori Antique"/>
                <a:ea typeface="Shippori Antique"/>
                <a:cs typeface="Shippori Antique"/>
                <a:sym typeface="Shippori Antique"/>
              </a:defRPr>
            </a:lvl5pPr>
            <a:lvl6pPr marL="2743200" lvl="5" indent="-304800">
              <a:lnSpc>
                <a:spcPct val="100000"/>
              </a:lnSpc>
              <a:spcBef>
                <a:spcPts val="0"/>
              </a:spcBef>
              <a:spcAft>
                <a:spcPts val="0"/>
              </a:spcAft>
              <a:buClr>
                <a:schemeClr val="dk1"/>
              </a:buClr>
              <a:buSzPts val="1200"/>
              <a:buFont typeface="Shippori Antique"/>
              <a:buChar char="■"/>
              <a:defRPr sz="1200">
                <a:solidFill>
                  <a:schemeClr val="dk1"/>
                </a:solidFill>
                <a:latin typeface="Shippori Antique"/>
                <a:ea typeface="Shippori Antique"/>
                <a:cs typeface="Shippori Antique"/>
                <a:sym typeface="Shippori Antique"/>
              </a:defRPr>
            </a:lvl6pPr>
            <a:lvl7pPr marL="3200400" lvl="6" indent="-304800">
              <a:lnSpc>
                <a:spcPct val="100000"/>
              </a:lnSpc>
              <a:spcBef>
                <a:spcPts val="0"/>
              </a:spcBef>
              <a:spcAft>
                <a:spcPts val="0"/>
              </a:spcAft>
              <a:buClr>
                <a:schemeClr val="dk1"/>
              </a:buClr>
              <a:buSzPts val="1200"/>
              <a:buFont typeface="Shippori Antique"/>
              <a:buChar char="●"/>
              <a:defRPr sz="1200">
                <a:solidFill>
                  <a:schemeClr val="dk1"/>
                </a:solidFill>
                <a:latin typeface="Shippori Antique"/>
                <a:ea typeface="Shippori Antique"/>
                <a:cs typeface="Shippori Antique"/>
                <a:sym typeface="Shippori Antique"/>
              </a:defRPr>
            </a:lvl7pPr>
            <a:lvl8pPr marL="3657600" lvl="7" indent="-304800">
              <a:lnSpc>
                <a:spcPct val="100000"/>
              </a:lnSpc>
              <a:spcBef>
                <a:spcPts val="0"/>
              </a:spcBef>
              <a:spcAft>
                <a:spcPts val="0"/>
              </a:spcAft>
              <a:buClr>
                <a:schemeClr val="dk1"/>
              </a:buClr>
              <a:buSzPts val="1200"/>
              <a:buFont typeface="Shippori Antique"/>
              <a:buChar char="○"/>
              <a:defRPr sz="1200">
                <a:solidFill>
                  <a:schemeClr val="dk1"/>
                </a:solidFill>
                <a:latin typeface="Shippori Antique"/>
                <a:ea typeface="Shippori Antique"/>
                <a:cs typeface="Shippori Antique"/>
                <a:sym typeface="Shippori Antique"/>
              </a:defRPr>
            </a:lvl8pPr>
            <a:lvl9pPr marL="4114800" lvl="8" indent="-304800">
              <a:lnSpc>
                <a:spcPct val="100000"/>
              </a:lnSpc>
              <a:spcBef>
                <a:spcPts val="0"/>
              </a:spcBef>
              <a:spcAft>
                <a:spcPts val="0"/>
              </a:spcAft>
              <a:buClr>
                <a:schemeClr val="dk1"/>
              </a:buClr>
              <a:buSzPts val="1200"/>
              <a:buFont typeface="Shippori Antique"/>
              <a:buChar char="■"/>
              <a:defRPr sz="1200">
                <a:solidFill>
                  <a:schemeClr val="dk1"/>
                </a:solidFill>
                <a:latin typeface="Shippori Antique"/>
                <a:ea typeface="Shippori Antique"/>
                <a:cs typeface="Shippori Antique"/>
                <a:sym typeface="Shippori Antiq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7" r:id="rId7"/>
    <p:sldLayoutId id="2147483658" r:id="rId8"/>
    <p:sldLayoutId id="2147483659" r:id="rId9"/>
    <p:sldLayoutId id="2147483664" r:id="rId10"/>
    <p:sldLayoutId id="2147483666" r:id="rId11"/>
    <p:sldLayoutId id="2147483667" r:id="rId12"/>
    <p:sldLayoutId id="2147483668" r:id="rId13"/>
    <p:sldLayoutId id="2147483669" r:id="rId14"/>
    <p:sldLayoutId id="2147483670"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8"/>
          <p:cNvSpPr txBox="1">
            <a:spLocks noGrp="1"/>
          </p:cNvSpPr>
          <p:nvPr>
            <p:ph type="ctrTitle"/>
          </p:nvPr>
        </p:nvSpPr>
        <p:spPr>
          <a:xfrm>
            <a:off x="1219588" y="865632"/>
            <a:ext cx="7119740" cy="234571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600" dirty="0"/>
              <a:t>HOTEL RECOMMENDATION TOOL USING WEBSCRAPING AND SENTIMENT ANALYSIS</a:t>
            </a:r>
            <a:endParaRPr lang="en-IN" sz="3600" dirty="0"/>
          </a:p>
        </p:txBody>
      </p:sp>
      <p:sp>
        <p:nvSpPr>
          <p:cNvPr id="275" name="Google Shape;275;p28"/>
          <p:cNvSpPr txBox="1">
            <a:spLocks noGrp="1"/>
          </p:cNvSpPr>
          <p:nvPr>
            <p:ph type="subTitle" idx="1"/>
          </p:nvPr>
        </p:nvSpPr>
        <p:spPr>
          <a:xfrm>
            <a:off x="1219588" y="3211350"/>
            <a:ext cx="6704700" cy="40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Web Mining and Social Network Analysis – CSI3033</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graphicFrame>
        <p:nvGraphicFramePr>
          <p:cNvPr id="20" name="Table 19">
            <a:extLst>
              <a:ext uri="{FF2B5EF4-FFF2-40B4-BE49-F238E27FC236}">
                <a16:creationId xmlns:a16="http://schemas.microsoft.com/office/drawing/2014/main" id="{F5472328-6DA9-5A45-739E-9134E583268C}"/>
              </a:ext>
            </a:extLst>
          </p:cNvPr>
          <p:cNvGraphicFramePr>
            <a:graphicFrameLocks noGrp="1"/>
          </p:cNvGraphicFramePr>
          <p:nvPr>
            <p:extLst>
              <p:ext uri="{D42A27DB-BD31-4B8C-83A1-F6EECF244321}">
                <p14:modId xmlns:p14="http://schemas.microsoft.com/office/powerpoint/2010/main" val="1128473556"/>
              </p:ext>
            </p:extLst>
          </p:nvPr>
        </p:nvGraphicFramePr>
        <p:xfrm>
          <a:off x="445478" y="318255"/>
          <a:ext cx="8253044" cy="4361497"/>
        </p:xfrm>
        <a:graphic>
          <a:graphicData uri="http://schemas.openxmlformats.org/drawingml/2006/table">
            <a:tbl>
              <a:tblPr firstRow="1" bandRow="1">
                <a:tableStyleId>{F003A907-B1B7-43C5-85EB-CEB2FFFBA671}</a:tableStyleId>
              </a:tblPr>
              <a:tblGrid>
                <a:gridCol w="1290725">
                  <a:extLst>
                    <a:ext uri="{9D8B030D-6E8A-4147-A177-3AD203B41FA5}">
                      <a16:colId xmlns:a16="http://schemas.microsoft.com/office/drawing/2014/main" val="4246121063"/>
                    </a:ext>
                  </a:extLst>
                </a:gridCol>
                <a:gridCol w="833377">
                  <a:extLst>
                    <a:ext uri="{9D8B030D-6E8A-4147-A177-3AD203B41FA5}">
                      <a16:colId xmlns:a16="http://schemas.microsoft.com/office/drawing/2014/main" val="327254405"/>
                    </a:ext>
                  </a:extLst>
                </a:gridCol>
                <a:gridCol w="1284790">
                  <a:extLst>
                    <a:ext uri="{9D8B030D-6E8A-4147-A177-3AD203B41FA5}">
                      <a16:colId xmlns:a16="http://schemas.microsoft.com/office/drawing/2014/main" val="78055543"/>
                    </a:ext>
                  </a:extLst>
                </a:gridCol>
                <a:gridCol w="1384793">
                  <a:extLst>
                    <a:ext uri="{9D8B030D-6E8A-4147-A177-3AD203B41FA5}">
                      <a16:colId xmlns:a16="http://schemas.microsoft.com/office/drawing/2014/main" val="563353571"/>
                    </a:ext>
                  </a:extLst>
                </a:gridCol>
                <a:gridCol w="1922697">
                  <a:extLst>
                    <a:ext uri="{9D8B030D-6E8A-4147-A177-3AD203B41FA5}">
                      <a16:colId xmlns:a16="http://schemas.microsoft.com/office/drawing/2014/main" val="2448330953"/>
                    </a:ext>
                  </a:extLst>
                </a:gridCol>
                <a:gridCol w="1536662">
                  <a:extLst>
                    <a:ext uri="{9D8B030D-6E8A-4147-A177-3AD203B41FA5}">
                      <a16:colId xmlns:a16="http://schemas.microsoft.com/office/drawing/2014/main" val="3749201901"/>
                    </a:ext>
                  </a:extLst>
                </a:gridCol>
              </a:tblGrid>
              <a:tr h="581977">
                <a:tc>
                  <a:txBody>
                    <a:bodyPr/>
                    <a:lstStyle/>
                    <a:p>
                      <a:r>
                        <a:rPr lang="en-IN" dirty="0">
                          <a:solidFill>
                            <a:schemeClr val="accent6"/>
                          </a:solidFill>
                          <a:latin typeface="Shippori Antique" panose="020B0604020202020204" charset="-128"/>
                          <a:ea typeface="Shippori Antique" panose="020B0604020202020204" charset="-128"/>
                        </a:rPr>
                        <a:t>Author</a:t>
                      </a:r>
                    </a:p>
                  </a:txBody>
                  <a:tcPr/>
                </a:tc>
                <a:tc>
                  <a:txBody>
                    <a:bodyPr/>
                    <a:lstStyle/>
                    <a:p>
                      <a:r>
                        <a:rPr lang="en-IN" dirty="0">
                          <a:solidFill>
                            <a:schemeClr val="accent6"/>
                          </a:solidFill>
                          <a:latin typeface="Shippori Antique" panose="020B0604020202020204" charset="-128"/>
                          <a:ea typeface="Shippori Antique" panose="020B0604020202020204" charset="-128"/>
                        </a:rPr>
                        <a:t>Date</a:t>
                      </a:r>
                    </a:p>
                  </a:txBody>
                  <a:tcPr/>
                </a:tc>
                <a:tc>
                  <a:txBody>
                    <a:bodyPr/>
                    <a:lstStyle/>
                    <a:p>
                      <a:r>
                        <a:rPr lang="en-IN" dirty="0">
                          <a:solidFill>
                            <a:schemeClr val="accent6"/>
                          </a:solidFill>
                          <a:latin typeface="Shippori Antique" panose="020B0604020202020204" charset="-128"/>
                          <a:ea typeface="Shippori Antique" panose="020B0604020202020204" charset="-128"/>
                        </a:rPr>
                        <a:t>Title</a:t>
                      </a:r>
                    </a:p>
                  </a:txBody>
                  <a:tcPr/>
                </a:tc>
                <a:tc>
                  <a:txBody>
                    <a:bodyPr/>
                    <a:lstStyle/>
                    <a:p>
                      <a:r>
                        <a:rPr lang="en-IN" dirty="0">
                          <a:solidFill>
                            <a:schemeClr val="accent6"/>
                          </a:solidFill>
                          <a:latin typeface="Shippori Antique" panose="020B0604020202020204" charset="-128"/>
                          <a:ea typeface="Shippori Antique" panose="020B0604020202020204" charset="-128"/>
                        </a:rPr>
                        <a:t>Summary</a:t>
                      </a:r>
                    </a:p>
                  </a:txBody>
                  <a:tcPr/>
                </a:tc>
                <a:tc>
                  <a:txBody>
                    <a:bodyPr/>
                    <a:lstStyle/>
                    <a:p>
                      <a:r>
                        <a:rPr lang="en-IN" dirty="0">
                          <a:solidFill>
                            <a:schemeClr val="accent6"/>
                          </a:solidFill>
                          <a:latin typeface="Shippori Antique" panose="020B0604020202020204" charset="-128"/>
                          <a:ea typeface="Shippori Antique" panose="020B0604020202020204" charset="-128"/>
                        </a:rPr>
                        <a:t>Algorithm</a:t>
                      </a:r>
                    </a:p>
                  </a:txBody>
                  <a:tcPr/>
                </a:tc>
                <a:tc>
                  <a:txBody>
                    <a:bodyPr/>
                    <a:lstStyle/>
                    <a:p>
                      <a:r>
                        <a:rPr lang="en-IN" dirty="0">
                          <a:solidFill>
                            <a:schemeClr val="accent6"/>
                          </a:solidFill>
                          <a:latin typeface="Shippori Antique" panose="020B0604020202020204" charset="-128"/>
                          <a:ea typeface="Shippori Antique" panose="020B0604020202020204" charset="-128"/>
                        </a:rPr>
                        <a:t>Disadvantage</a:t>
                      </a:r>
                    </a:p>
                  </a:txBody>
                  <a:tcPr/>
                </a:tc>
                <a:extLst>
                  <a:ext uri="{0D108BD9-81ED-4DB2-BD59-A6C34878D82A}">
                    <a16:rowId xmlns:a16="http://schemas.microsoft.com/office/drawing/2014/main" val="2027971990"/>
                  </a:ext>
                </a:extLst>
              </a:tr>
              <a:tr h="581977">
                <a:tc>
                  <a:txBody>
                    <a:bodyPr/>
                    <a:lstStyle/>
                    <a:p>
                      <a:r>
                        <a:rPr lang="en-IN" dirty="0" err="1">
                          <a:solidFill>
                            <a:schemeClr val="accent6"/>
                          </a:solidFill>
                          <a:latin typeface="Shippori Antique" panose="020B0604020202020204" charset="-128"/>
                          <a:ea typeface="Shippori Antique" panose="020B0604020202020204" charset="-128"/>
                        </a:rPr>
                        <a:t>Fitra</a:t>
                      </a:r>
                      <a:r>
                        <a:rPr lang="en-IN" dirty="0">
                          <a:solidFill>
                            <a:schemeClr val="accent6"/>
                          </a:solidFill>
                          <a:latin typeface="Shippori Antique" panose="020B0604020202020204" charset="-128"/>
                          <a:ea typeface="Shippori Antique" panose="020B0604020202020204" charset="-128"/>
                        </a:rPr>
                        <a:t> A. </a:t>
                      </a:r>
                      <a:r>
                        <a:rPr lang="en-IN" dirty="0" err="1">
                          <a:solidFill>
                            <a:schemeClr val="accent6"/>
                          </a:solidFill>
                          <a:latin typeface="Shippori Antique" panose="020B0604020202020204" charset="-128"/>
                          <a:ea typeface="Shippori Antique" panose="020B0604020202020204" charset="-128"/>
                        </a:rPr>
                        <a:t>Bachtiar</a:t>
                      </a:r>
                      <a:r>
                        <a:rPr lang="en-IN" dirty="0">
                          <a:solidFill>
                            <a:schemeClr val="accent6"/>
                          </a:solidFill>
                          <a:latin typeface="Shippori Antique" panose="020B0604020202020204" charset="-128"/>
                          <a:ea typeface="Shippori Antique" panose="020B0604020202020204" charset="-128"/>
                        </a:rPr>
                        <a:t>, </a:t>
                      </a:r>
                      <a:r>
                        <a:rPr lang="en-IN" dirty="0" err="1">
                          <a:solidFill>
                            <a:schemeClr val="accent6"/>
                          </a:solidFill>
                          <a:latin typeface="Shippori Antique" panose="020B0604020202020204" charset="-128"/>
                          <a:ea typeface="Shippori Antique" panose="020B0604020202020204" charset="-128"/>
                        </a:rPr>
                        <a:t>Wirdhayanti</a:t>
                      </a:r>
                      <a:r>
                        <a:rPr lang="en-IN" dirty="0">
                          <a:solidFill>
                            <a:schemeClr val="accent6"/>
                          </a:solidFill>
                          <a:latin typeface="Shippori Antique" panose="020B0604020202020204" charset="-128"/>
                          <a:ea typeface="Shippori Antique" panose="020B0604020202020204" charset="-128"/>
                        </a:rPr>
                        <a:t> Paulina</a:t>
                      </a:r>
                    </a:p>
                  </a:txBody>
                  <a:tcPr/>
                </a:tc>
                <a:tc>
                  <a:txBody>
                    <a:bodyPr/>
                    <a:lstStyle/>
                    <a:p>
                      <a:r>
                        <a:rPr lang="en-IN" dirty="0">
                          <a:solidFill>
                            <a:schemeClr val="accent6"/>
                          </a:solidFill>
                          <a:latin typeface="Shippori Antique" panose="020B0604020202020204" charset="-128"/>
                          <a:ea typeface="Shippori Antique" panose="020B0604020202020204" charset="-128"/>
                        </a:rPr>
                        <a:t>March 2020</a:t>
                      </a:r>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1100" dirty="0">
                          <a:solidFill>
                            <a:schemeClr val="accent6"/>
                          </a:solidFill>
                          <a:latin typeface="Shippori Antique" panose="020B0604020202020204" charset="-128"/>
                          <a:ea typeface="Shippori Antique" panose="020B0604020202020204" charset="-128"/>
                        </a:rPr>
                        <a:t>Text mining for aspect based sentiment analysis on customer review: A case study in the hotel               industry</a:t>
                      </a:r>
                      <a:endParaRPr lang="en-IN" sz="1100" dirty="0">
                        <a:solidFill>
                          <a:schemeClr val="accent6"/>
                        </a:solidFill>
                        <a:latin typeface="Shippori Antique" panose="020B0604020202020204" charset="-128"/>
                        <a:ea typeface="Shippori Antique" panose="020B0604020202020204" charset="-128"/>
                      </a:endParaRPr>
                    </a:p>
                    <a:p>
                      <a:endParaRPr lang="en-IN" dirty="0">
                        <a:solidFill>
                          <a:schemeClr val="accent6"/>
                        </a:solidFill>
                        <a:latin typeface="Shippori Antique" panose="020B0604020202020204" charset="-128"/>
                        <a:ea typeface="Shippori Antique" panose="020B0604020202020204" charset="-128"/>
                      </a:endParaRPr>
                    </a:p>
                  </a:txBody>
                  <a:tcPr/>
                </a:tc>
                <a:tc>
                  <a:txBody>
                    <a:bodyPr/>
                    <a:lstStyle/>
                    <a:p>
                      <a:pPr algn="just"/>
                      <a:r>
                        <a:rPr lang="en-GB" sz="1100" dirty="0">
                          <a:solidFill>
                            <a:schemeClr val="accent6"/>
                          </a:solidFill>
                          <a:latin typeface="Shippori Antique" panose="020B0604020202020204" charset="-128"/>
                          <a:ea typeface="Shippori Antique" panose="020B0604020202020204" charset="-128"/>
                        </a:rPr>
                        <a:t>The main aim of the study is to perform aspect-based sentiment analysis on customer reviews within the hotel industry. This involves identifying specific aspects or features of hotels that customers discuss in their reviews and </a:t>
                      </a:r>
                      <a:r>
                        <a:rPr lang="en-GB" sz="1100" dirty="0" err="1">
                          <a:solidFill>
                            <a:schemeClr val="accent6"/>
                          </a:solidFill>
                          <a:latin typeface="Shippori Antique" panose="020B0604020202020204" charset="-128"/>
                          <a:ea typeface="Shippori Antique" panose="020B0604020202020204" charset="-128"/>
                        </a:rPr>
                        <a:t>analyzing</a:t>
                      </a:r>
                      <a:r>
                        <a:rPr lang="en-GB" sz="1100" dirty="0">
                          <a:solidFill>
                            <a:schemeClr val="accent6"/>
                          </a:solidFill>
                          <a:latin typeface="Shippori Antique" panose="020B0604020202020204" charset="-128"/>
                          <a:ea typeface="Shippori Antique" panose="020B0604020202020204" charset="-128"/>
                        </a:rPr>
                        <a:t> the sentiment associated with each aspect.</a:t>
                      </a:r>
                      <a:endParaRPr lang="en-IN" sz="1100" dirty="0">
                        <a:solidFill>
                          <a:schemeClr val="accent6"/>
                        </a:solidFill>
                        <a:latin typeface="Shippori Antique" panose="020B0604020202020204" charset="-128"/>
                        <a:ea typeface="Shippori Antique" panose="020B0604020202020204" charset="-128"/>
                      </a:endParaRPr>
                    </a:p>
                  </a:txBody>
                  <a:tcPr/>
                </a:tc>
                <a:tc>
                  <a:txBody>
                    <a:bodyPr/>
                    <a:lstStyle/>
                    <a:p>
                      <a:pPr algn="just"/>
                      <a:r>
                        <a:rPr lang="en-GB" sz="1100" dirty="0">
                          <a:solidFill>
                            <a:schemeClr val="accent6"/>
                          </a:solidFill>
                          <a:latin typeface="Shippori Antique" panose="020B0604020202020204" charset="-128"/>
                          <a:ea typeface="Shippori Antique" panose="020B0604020202020204" charset="-128"/>
                        </a:rPr>
                        <a:t>Lexicon-Based: Uses sentiment lexicons like VADER and </a:t>
                      </a:r>
                      <a:r>
                        <a:rPr lang="en-GB" sz="1100" dirty="0" err="1">
                          <a:solidFill>
                            <a:schemeClr val="accent6"/>
                          </a:solidFill>
                          <a:latin typeface="Shippori Antique" panose="020B0604020202020204" charset="-128"/>
                          <a:ea typeface="Shippori Antique" panose="020B0604020202020204" charset="-128"/>
                        </a:rPr>
                        <a:t>SentiWordNet</a:t>
                      </a:r>
                      <a:r>
                        <a:rPr lang="en-GB" sz="1100" dirty="0">
                          <a:solidFill>
                            <a:schemeClr val="accent6"/>
                          </a:solidFill>
                          <a:latin typeface="Shippori Antique" panose="020B0604020202020204" charset="-128"/>
                          <a:ea typeface="Shippori Antique" panose="020B0604020202020204" charset="-128"/>
                        </a:rPr>
                        <a:t> to assign sentiment scores to words or phrases.</a:t>
                      </a:r>
                    </a:p>
                    <a:p>
                      <a:pPr algn="just"/>
                      <a:endParaRPr lang="en-GB" sz="1100" dirty="0">
                        <a:solidFill>
                          <a:schemeClr val="accent6"/>
                        </a:solidFill>
                        <a:latin typeface="Shippori Antique" panose="020B0604020202020204" charset="-128"/>
                        <a:ea typeface="Shippori Antique" panose="020B0604020202020204" charset="-128"/>
                      </a:endParaRPr>
                    </a:p>
                    <a:p>
                      <a:pPr algn="just"/>
                      <a:r>
                        <a:rPr lang="en-GB" sz="1100" dirty="0">
                          <a:solidFill>
                            <a:schemeClr val="accent6"/>
                          </a:solidFill>
                          <a:latin typeface="Shippori Antique" panose="020B0604020202020204" charset="-128"/>
                          <a:ea typeface="Shippori Antique" panose="020B0604020202020204" charset="-128"/>
                        </a:rPr>
                        <a:t>Machine Learning: Utilizes supervised or deep learning algorithms trained on </a:t>
                      </a:r>
                      <a:r>
                        <a:rPr lang="en-GB" sz="1100" dirty="0" err="1">
                          <a:solidFill>
                            <a:schemeClr val="accent6"/>
                          </a:solidFill>
                          <a:latin typeface="Shippori Antique" panose="020B0604020202020204" charset="-128"/>
                          <a:ea typeface="Shippori Antique" panose="020B0604020202020204" charset="-128"/>
                        </a:rPr>
                        <a:t>labeled</a:t>
                      </a:r>
                      <a:r>
                        <a:rPr lang="en-GB" sz="1100" dirty="0">
                          <a:solidFill>
                            <a:schemeClr val="accent6"/>
                          </a:solidFill>
                          <a:latin typeface="Shippori Antique" panose="020B0604020202020204" charset="-128"/>
                          <a:ea typeface="Shippori Antique" panose="020B0604020202020204" charset="-128"/>
                        </a:rPr>
                        <a:t> data to classify aspect sentiment.</a:t>
                      </a:r>
                    </a:p>
                    <a:p>
                      <a:pPr algn="just"/>
                      <a:endParaRPr lang="en-GB" sz="1100" dirty="0">
                        <a:solidFill>
                          <a:schemeClr val="accent6"/>
                        </a:solidFill>
                        <a:latin typeface="Shippori Antique" panose="020B0604020202020204" charset="-128"/>
                        <a:ea typeface="Shippori Antique" panose="020B0604020202020204" charset="-128"/>
                      </a:endParaRPr>
                    </a:p>
                    <a:p>
                      <a:pPr algn="just"/>
                      <a:r>
                        <a:rPr lang="en-GB" sz="1100" dirty="0">
                          <a:solidFill>
                            <a:schemeClr val="accent6"/>
                          </a:solidFill>
                          <a:latin typeface="Shippori Antique" panose="020B0604020202020204" charset="-128"/>
                          <a:ea typeface="Shippori Antique" panose="020B0604020202020204" charset="-128"/>
                        </a:rPr>
                        <a:t>Aspect-Based Attention: In neural network architectures, attention mechanisms focus on relevant text parts for each aspect, assigning different weights to words or phrases.</a:t>
                      </a:r>
                      <a:endParaRPr lang="en-IN" sz="1100" dirty="0">
                        <a:solidFill>
                          <a:schemeClr val="accent6"/>
                        </a:solidFill>
                        <a:latin typeface="Shippori Antique" panose="020B0604020202020204" charset="-128"/>
                        <a:ea typeface="Shippori Antique" panose="020B0604020202020204" charset="-128"/>
                      </a:endParaRPr>
                    </a:p>
                  </a:txBody>
                  <a:tcPr/>
                </a:tc>
                <a:tc>
                  <a:txBody>
                    <a:bodyPr/>
                    <a:lstStyle/>
                    <a:p>
                      <a:pPr algn="just"/>
                      <a:r>
                        <a:rPr lang="en-GB" sz="1100" dirty="0">
                          <a:solidFill>
                            <a:schemeClr val="accent6"/>
                          </a:solidFill>
                          <a:latin typeface="Shippori Antique" panose="020B0604020202020204" charset="-128"/>
                          <a:ea typeface="Shippori Antique" panose="020B0604020202020204" charset="-128"/>
                        </a:rPr>
                        <a:t>Aspect-based sentiment analysis faces challenges including language ambiguity, domain-specific knowledge reliance, linguistic nuances management (e.g., negation, sarcasm), data sparsity and imbalance handling, and coping with subjectivity and variability in sentiment interpretation due to individual biases and cultural differences.</a:t>
                      </a:r>
                      <a:endParaRPr lang="en-IN" sz="1100" dirty="0">
                        <a:solidFill>
                          <a:schemeClr val="accent6"/>
                        </a:solidFill>
                        <a:latin typeface="Shippori Antique" panose="020B0604020202020204" charset="-128"/>
                        <a:ea typeface="Shippori Antique" panose="020B0604020202020204" charset="-128"/>
                      </a:endParaRPr>
                    </a:p>
                  </a:txBody>
                  <a:tcPr/>
                </a:tc>
                <a:extLst>
                  <a:ext uri="{0D108BD9-81ED-4DB2-BD59-A6C34878D82A}">
                    <a16:rowId xmlns:a16="http://schemas.microsoft.com/office/drawing/2014/main" val="2138421681"/>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graphicFrame>
        <p:nvGraphicFramePr>
          <p:cNvPr id="20" name="Table 19">
            <a:extLst>
              <a:ext uri="{FF2B5EF4-FFF2-40B4-BE49-F238E27FC236}">
                <a16:creationId xmlns:a16="http://schemas.microsoft.com/office/drawing/2014/main" id="{F5472328-6DA9-5A45-739E-9134E583268C}"/>
              </a:ext>
            </a:extLst>
          </p:cNvPr>
          <p:cNvGraphicFramePr>
            <a:graphicFrameLocks noGrp="1"/>
          </p:cNvGraphicFramePr>
          <p:nvPr>
            <p:extLst>
              <p:ext uri="{D42A27DB-BD31-4B8C-83A1-F6EECF244321}">
                <p14:modId xmlns:p14="http://schemas.microsoft.com/office/powerpoint/2010/main" val="2435628692"/>
              </p:ext>
            </p:extLst>
          </p:nvPr>
        </p:nvGraphicFramePr>
        <p:xfrm>
          <a:off x="445478" y="318255"/>
          <a:ext cx="8253044" cy="4529137"/>
        </p:xfrm>
        <a:graphic>
          <a:graphicData uri="http://schemas.openxmlformats.org/drawingml/2006/table">
            <a:tbl>
              <a:tblPr firstRow="1" bandRow="1">
                <a:tableStyleId>{F003A907-B1B7-43C5-85EB-CEB2FFFBA671}</a:tableStyleId>
              </a:tblPr>
              <a:tblGrid>
                <a:gridCol w="1059231">
                  <a:extLst>
                    <a:ext uri="{9D8B030D-6E8A-4147-A177-3AD203B41FA5}">
                      <a16:colId xmlns:a16="http://schemas.microsoft.com/office/drawing/2014/main" val="4246121063"/>
                    </a:ext>
                  </a:extLst>
                </a:gridCol>
                <a:gridCol w="1064871">
                  <a:extLst>
                    <a:ext uri="{9D8B030D-6E8A-4147-A177-3AD203B41FA5}">
                      <a16:colId xmlns:a16="http://schemas.microsoft.com/office/drawing/2014/main" val="327254405"/>
                    </a:ext>
                  </a:extLst>
                </a:gridCol>
                <a:gridCol w="1284790">
                  <a:extLst>
                    <a:ext uri="{9D8B030D-6E8A-4147-A177-3AD203B41FA5}">
                      <a16:colId xmlns:a16="http://schemas.microsoft.com/office/drawing/2014/main" val="78055543"/>
                    </a:ext>
                  </a:extLst>
                </a:gridCol>
                <a:gridCol w="1384793">
                  <a:extLst>
                    <a:ext uri="{9D8B030D-6E8A-4147-A177-3AD203B41FA5}">
                      <a16:colId xmlns:a16="http://schemas.microsoft.com/office/drawing/2014/main" val="563353571"/>
                    </a:ext>
                  </a:extLst>
                </a:gridCol>
                <a:gridCol w="1922697">
                  <a:extLst>
                    <a:ext uri="{9D8B030D-6E8A-4147-A177-3AD203B41FA5}">
                      <a16:colId xmlns:a16="http://schemas.microsoft.com/office/drawing/2014/main" val="2448330953"/>
                    </a:ext>
                  </a:extLst>
                </a:gridCol>
                <a:gridCol w="1536662">
                  <a:extLst>
                    <a:ext uri="{9D8B030D-6E8A-4147-A177-3AD203B41FA5}">
                      <a16:colId xmlns:a16="http://schemas.microsoft.com/office/drawing/2014/main" val="3749201901"/>
                    </a:ext>
                  </a:extLst>
                </a:gridCol>
              </a:tblGrid>
              <a:tr h="581977">
                <a:tc>
                  <a:txBody>
                    <a:bodyPr/>
                    <a:lstStyle/>
                    <a:p>
                      <a:r>
                        <a:rPr lang="en-IN" dirty="0">
                          <a:solidFill>
                            <a:schemeClr val="accent6"/>
                          </a:solidFill>
                          <a:latin typeface="Shippori Antique" panose="020B0604020202020204" charset="-128"/>
                          <a:ea typeface="Shippori Antique" panose="020B0604020202020204" charset="-128"/>
                        </a:rPr>
                        <a:t>Author</a:t>
                      </a:r>
                    </a:p>
                  </a:txBody>
                  <a:tcPr/>
                </a:tc>
                <a:tc>
                  <a:txBody>
                    <a:bodyPr/>
                    <a:lstStyle/>
                    <a:p>
                      <a:r>
                        <a:rPr lang="en-IN" dirty="0">
                          <a:solidFill>
                            <a:schemeClr val="accent6"/>
                          </a:solidFill>
                          <a:latin typeface="Shippori Antique" panose="020B0604020202020204" charset="-128"/>
                          <a:ea typeface="Shippori Antique" panose="020B0604020202020204" charset="-128"/>
                        </a:rPr>
                        <a:t>Date</a:t>
                      </a:r>
                    </a:p>
                  </a:txBody>
                  <a:tcPr/>
                </a:tc>
                <a:tc>
                  <a:txBody>
                    <a:bodyPr/>
                    <a:lstStyle/>
                    <a:p>
                      <a:r>
                        <a:rPr lang="en-IN" dirty="0">
                          <a:solidFill>
                            <a:schemeClr val="accent6"/>
                          </a:solidFill>
                          <a:latin typeface="Shippori Antique" panose="020B0604020202020204" charset="-128"/>
                          <a:ea typeface="Shippori Antique" panose="020B0604020202020204" charset="-128"/>
                        </a:rPr>
                        <a:t>Title</a:t>
                      </a:r>
                    </a:p>
                  </a:txBody>
                  <a:tcPr/>
                </a:tc>
                <a:tc>
                  <a:txBody>
                    <a:bodyPr/>
                    <a:lstStyle/>
                    <a:p>
                      <a:r>
                        <a:rPr lang="en-IN" dirty="0">
                          <a:solidFill>
                            <a:schemeClr val="accent6"/>
                          </a:solidFill>
                          <a:latin typeface="Shippori Antique" panose="020B0604020202020204" charset="-128"/>
                          <a:ea typeface="Shippori Antique" panose="020B0604020202020204" charset="-128"/>
                        </a:rPr>
                        <a:t>Summary</a:t>
                      </a:r>
                    </a:p>
                  </a:txBody>
                  <a:tcPr/>
                </a:tc>
                <a:tc>
                  <a:txBody>
                    <a:bodyPr/>
                    <a:lstStyle/>
                    <a:p>
                      <a:r>
                        <a:rPr lang="en-IN" dirty="0">
                          <a:solidFill>
                            <a:schemeClr val="accent6"/>
                          </a:solidFill>
                          <a:latin typeface="Shippori Antique" panose="020B0604020202020204" charset="-128"/>
                          <a:ea typeface="Shippori Antique" panose="020B0604020202020204" charset="-128"/>
                        </a:rPr>
                        <a:t>Algorithm</a:t>
                      </a:r>
                    </a:p>
                  </a:txBody>
                  <a:tcPr/>
                </a:tc>
                <a:tc>
                  <a:txBody>
                    <a:bodyPr/>
                    <a:lstStyle/>
                    <a:p>
                      <a:r>
                        <a:rPr lang="en-IN" dirty="0">
                          <a:solidFill>
                            <a:schemeClr val="accent6"/>
                          </a:solidFill>
                          <a:latin typeface="Shippori Antique" panose="020B0604020202020204" charset="-128"/>
                          <a:ea typeface="Shippori Antique" panose="020B0604020202020204" charset="-128"/>
                        </a:rPr>
                        <a:t>Disadvantage</a:t>
                      </a:r>
                    </a:p>
                  </a:txBody>
                  <a:tcPr/>
                </a:tc>
                <a:extLst>
                  <a:ext uri="{0D108BD9-81ED-4DB2-BD59-A6C34878D82A}">
                    <a16:rowId xmlns:a16="http://schemas.microsoft.com/office/drawing/2014/main" val="2027971990"/>
                  </a:ext>
                </a:extLst>
              </a:tr>
              <a:tr h="581977">
                <a:tc>
                  <a:txBody>
                    <a:bodyPr/>
                    <a:lstStyle/>
                    <a:p>
                      <a:r>
                        <a:rPr lang="en-IN" dirty="0">
                          <a:solidFill>
                            <a:schemeClr val="accent6"/>
                          </a:solidFill>
                          <a:latin typeface="Shippori Antique" panose="020B0604020202020204" charset="-128"/>
                          <a:ea typeface="Shippori Antique" panose="020B0604020202020204" charset="-128"/>
                        </a:rPr>
                        <a:t>Wu He,</a:t>
                      </a:r>
                    </a:p>
                    <a:p>
                      <a:r>
                        <a:rPr lang="en-IN" dirty="0">
                          <a:solidFill>
                            <a:schemeClr val="accent6"/>
                          </a:solidFill>
                          <a:latin typeface="Shippori Antique" panose="020B0604020202020204" charset="-128"/>
                          <a:ea typeface="Shippori Antique" panose="020B0604020202020204" charset="-128"/>
                        </a:rPr>
                        <a:t>Xin Tian</a:t>
                      </a:r>
                    </a:p>
                  </a:txBody>
                  <a:tcPr/>
                </a:tc>
                <a:tc>
                  <a:txBody>
                    <a:bodyPr/>
                    <a:lstStyle/>
                    <a:p>
                      <a:r>
                        <a:rPr lang="en-IN" dirty="0">
                          <a:solidFill>
                            <a:schemeClr val="accent6"/>
                          </a:solidFill>
                          <a:latin typeface="Shippori Antique" panose="020B0604020202020204" charset="-128"/>
                          <a:ea typeface="Shippori Antique" panose="020B0604020202020204" charset="-128"/>
                        </a:rPr>
                        <a:t>July 2016</a:t>
                      </a:r>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dirty="0">
                          <a:solidFill>
                            <a:schemeClr val="accent6"/>
                          </a:solidFill>
                          <a:latin typeface="Shippori Antique" panose="020B0604020202020204" charset="-128"/>
                          <a:ea typeface="Shippori Antique" panose="020B0604020202020204" charset="-128"/>
                        </a:rPr>
                        <a:t>Application of social media analytics: A case of </a:t>
                      </a:r>
                      <a:r>
                        <a:rPr lang="en-GB" dirty="0" err="1">
                          <a:solidFill>
                            <a:schemeClr val="accent6"/>
                          </a:solidFill>
                          <a:latin typeface="Shippori Antique" panose="020B0604020202020204" charset="-128"/>
                          <a:ea typeface="Shippori Antique" panose="020B0604020202020204" charset="-128"/>
                        </a:rPr>
                        <a:t>analyzing</a:t>
                      </a:r>
                      <a:r>
                        <a:rPr lang="en-GB" dirty="0">
                          <a:solidFill>
                            <a:schemeClr val="accent6"/>
                          </a:solidFill>
                          <a:latin typeface="Shippori Antique" panose="020B0604020202020204" charset="-128"/>
                          <a:ea typeface="Shippori Antique" panose="020B0604020202020204" charset="-128"/>
                        </a:rPr>
                        <a:t> online hotel reviews</a:t>
                      </a:r>
                      <a:endParaRPr lang="en-IN" dirty="0">
                        <a:solidFill>
                          <a:schemeClr val="accent6"/>
                        </a:solidFill>
                        <a:latin typeface="Shippori Antique" panose="020B0604020202020204" charset="-128"/>
                        <a:ea typeface="Shippori Antique" panose="020B0604020202020204" charset="-128"/>
                      </a:endParaRPr>
                    </a:p>
                  </a:txBody>
                  <a:tcPr/>
                </a:tc>
                <a:tc>
                  <a:txBody>
                    <a:bodyPr/>
                    <a:lstStyle/>
                    <a:p>
                      <a:pPr algn="just"/>
                      <a:r>
                        <a:rPr lang="en-GB" sz="1100" dirty="0">
                          <a:solidFill>
                            <a:schemeClr val="accent6"/>
                          </a:solidFill>
                          <a:latin typeface="Shippori Antique" panose="020B0604020202020204" charset="-128"/>
                          <a:ea typeface="Shippori Antique" panose="020B0604020202020204" charset="-128"/>
                        </a:rPr>
                        <a:t>This study uses social media analytics to </a:t>
                      </a:r>
                      <a:r>
                        <a:rPr lang="en-GB" sz="1100" dirty="0" err="1">
                          <a:solidFill>
                            <a:schemeClr val="accent6"/>
                          </a:solidFill>
                          <a:latin typeface="Shippori Antique" panose="020B0604020202020204" charset="-128"/>
                          <a:ea typeface="Shippori Antique" panose="020B0604020202020204" charset="-128"/>
                        </a:rPr>
                        <a:t>analyze</a:t>
                      </a:r>
                      <a:r>
                        <a:rPr lang="en-GB" sz="1100" dirty="0">
                          <a:solidFill>
                            <a:schemeClr val="accent6"/>
                          </a:solidFill>
                          <a:latin typeface="Shippori Antique" panose="020B0604020202020204" charset="-128"/>
                          <a:ea typeface="Shippori Antique" panose="020B0604020202020204" charset="-128"/>
                        </a:rPr>
                        <a:t> hotel reviews from platforms like TripAdvisor or Yelp. Techniques such as sentiment analysis and topic </a:t>
                      </a:r>
                      <a:r>
                        <a:rPr lang="en-GB" sz="1100" dirty="0" err="1">
                          <a:solidFill>
                            <a:schemeClr val="accent6"/>
                          </a:solidFill>
                          <a:latin typeface="Shippori Antique" panose="020B0604020202020204" charset="-128"/>
                          <a:ea typeface="Shippori Antique" panose="020B0604020202020204" charset="-128"/>
                        </a:rPr>
                        <a:t>modeling</a:t>
                      </a:r>
                      <a:r>
                        <a:rPr lang="en-GB" sz="1100" dirty="0">
                          <a:solidFill>
                            <a:schemeClr val="accent6"/>
                          </a:solidFill>
                          <a:latin typeface="Shippori Antique" panose="020B0604020202020204" charset="-128"/>
                          <a:ea typeface="Shippori Antique" panose="020B0604020202020204" charset="-128"/>
                        </a:rPr>
                        <a:t> are applied to understand customer preferences.</a:t>
                      </a:r>
                      <a:endParaRPr lang="en-IN" sz="1100" dirty="0">
                        <a:solidFill>
                          <a:schemeClr val="accent6"/>
                        </a:solidFill>
                        <a:latin typeface="Shippori Antique" panose="020B0604020202020204" charset="-128"/>
                        <a:ea typeface="Shippori Antique" panose="020B0604020202020204" charset="-128"/>
                      </a:endParaRPr>
                    </a:p>
                  </a:txBody>
                  <a:tcPr/>
                </a:tc>
                <a:tc>
                  <a:txBody>
                    <a:bodyPr/>
                    <a:lstStyle/>
                    <a:p>
                      <a:pPr algn="just"/>
                      <a:r>
                        <a:rPr lang="en-GB" sz="1100" dirty="0">
                          <a:solidFill>
                            <a:schemeClr val="accent6"/>
                          </a:solidFill>
                          <a:latin typeface="Shippori Antique" panose="020B0604020202020204" charset="-128"/>
                          <a:ea typeface="Shippori Antique" panose="020B0604020202020204" charset="-128"/>
                        </a:rPr>
                        <a:t>Sentiment Analysis: Determines sentiment polarity (positive, negative, neutral) of reviews using algorithms like VADER, </a:t>
                      </a:r>
                      <a:r>
                        <a:rPr lang="en-GB" sz="1100" dirty="0" err="1">
                          <a:solidFill>
                            <a:schemeClr val="accent6"/>
                          </a:solidFill>
                          <a:latin typeface="Shippori Antique" panose="020B0604020202020204" charset="-128"/>
                          <a:ea typeface="Shippori Antique" panose="020B0604020202020204" charset="-128"/>
                        </a:rPr>
                        <a:t>SentiWordNet</a:t>
                      </a:r>
                      <a:r>
                        <a:rPr lang="en-GB" sz="1100" dirty="0">
                          <a:solidFill>
                            <a:schemeClr val="accent6"/>
                          </a:solidFill>
                          <a:latin typeface="Shippori Antique" panose="020B0604020202020204" charset="-128"/>
                          <a:ea typeface="Shippori Antique" panose="020B0604020202020204" charset="-128"/>
                        </a:rPr>
                        <a:t>, and machine learning classifiers.</a:t>
                      </a:r>
                    </a:p>
                    <a:p>
                      <a:pPr algn="just"/>
                      <a:endParaRPr lang="en-GB" sz="1100" dirty="0">
                        <a:solidFill>
                          <a:schemeClr val="accent6"/>
                        </a:solidFill>
                        <a:latin typeface="Shippori Antique" panose="020B0604020202020204" charset="-128"/>
                        <a:ea typeface="Shippori Antique" panose="020B0604020202020204" charset="-128"/>
                      </a:endParaRPr>
                    </a:p>
                    <a:p>
                      <a:pPr algn="just"/>
                      <a:r>
                        <a:rPr lang="en-GB" sz="1100" dirty="0">
                          <a:solidFill>
                            <a:schemeClr val="accent6"/>
                          </a:solidFill>
                          <a:latin typeface="Shippori Antique" panose="020B0604020202020204" charset="-128"/>
                          <a:ea typeface="Shippori Antique" panose="020B0604020202020204" charset="-128"/>
                        </a:rPr>
                        <a:t>Topic </a:t>
                      </a:r>
                      <a:r>
                        <a:rPr lang="en-GB" sz="1100" dirty="0" err="1">
                          <a:solidFill>
                            <a:schemeClr val="accent6"/>
                          </a:solidFill>
                          <a:latin typeface="Shippori Antique" panose="020B0604020202020204" charset="-128"/>
                          <a:ea typeface="Shippori Antique" panose="020B0604020202020204" charset="-128"/>
                        </a:rPr>
                        <a:t>Modeling</a:t>
                      </a:r>
                      <a:r>
                        <a:rPr lang="en-GB" sz="1100" dirty="0">
                          <a:solidFill>
                            <a:schemeClr val="accent6"/>
                          </a:solidFill>
                          <a:latin typeface="Shippori Antique" panose="020B0604020202020204" charset="-128"/>
                          <a:ea typeface="Shippori Antique" panose="020B0604020202020204" charset="-128"/>
                        </a:rPr>
                        <a:t>: Identifies key themes or topics within reviews using techniques like LDA or NMF.</a:t>
                      </a:r>
                    </a:p>
                    <a:p>
                      <a:pPr algn="just"/>
                      <a:endParaRPr lang="en-GB" sz="1100" dirty="0">
                        <a:solidFill>
                          <a:schemeClr val="accent6"/>
                        </a:solidFill>
                        <a:latin typeface="Shippori Antique" panose="020B0604020202020204" charset="-128"/>
                        <a:ea typeface="Shippori Antique" panose="020B0604020202020204" charset="-128"/>
                      </a:endParaRPr>
                    </a:p>
                    <a:p>
                      <a:pPr algn="just"/>
                      <a:r>
                        <a:rPr lang="en-GB" sz="1100" dirty="0">
                          <a:solidFill>
                            <a:schemeClr val="accent6"/>
                          </a:solidFill>
                          <a:latin typeface="Shippori Antique" panose="020B0604020202020204" charset="-128"/>
                          <a:ea typeface="Shippori Antique" panose="020B0604020202020204" charset="-128"/>
                        </a:rPr>
                        <a:t>Opinion Mining: Extracts subjective information such as opinions, attitudes, and emotions from reviews using NLP techniques and machine learning models.</a:t>
                      </a:r>
                      <a:endParaRPr lang="en-IN" sz="1100" dirty="0">
                        <a:solidFill>
                          <a:schemeClr val="accent6"/>
                        </a:solidFill>
                        <a:latin typeface="Shippori Antique" panose="020B0604020202020204" charset="-128"/>
                        <a:ea typeface="Shippori Antique" panose="020B0604020202020204" charset="-128"/>
                      </a:endParaRPr>
                    </a:p>
                  </a:txBody>
                  <a:tcPr/>
                </a:tc>
                <a:tc>
                  <a:txBody>
                    <a:bodyPr/>
                    <a:lstStyle/>
                    <a:p>
                      <a:pPr algn="just"/>
                      <a:r>
                        <a:rPr lang="en-GB" sz="1100" dirty="0">
                          <a:solidFill>
                            <a:schemeClr val="accent6"/>
                          </a:solidFill>
                          <a:latin typeface="Shippori Antique" panose="020B0604020202020204" charset="-128"/>
                          <a:ea typeface="Shippori Antique" panose="020B0604020202020204" charset="-128"/>
                        </a:rPr>
                        <a:t>Sentiment analysis faces challenges in understanding context, particularly with sarcasm and cultural nuances, and relies heavily on predefined lexicons, potentially leading to inaccuracies. Topic </a:t>
                      </a:r>
                      <a:r>
                        <a:rPr lang="en-GB" sz="1100" dirty="0" err="1">
                          <a:solidFill>
                            <a:schemeClr val="accent6"/>
                          </a:solidFill>
                          <a:latin typeface="Shippori Antique" panose="020B0604020202020204" charset="-128"/>
                          <a:ea typeface="Shippori Antique" panose="020B0604020202020204" charset="-128"/>
                        </a:rPr>
                        <a:t>modeling</a:t>
                      </a:r>
                      <a:r>
                        <a:rPr lang="en-GB" sz="1100" dirty="0">
                          <a:solidFill>
                            <a:schemeClr val="accent6"/>
                          </a:solidFill>
                          <a:latin typeface="Shippori Antique" panose="020B0604020202020204" charset="-128"/>
                          <a:ea typeface="Shippori Antique" panose="020B0604020202020204" charset="-128"/>
                        </a:rPr>
                        <a:t> may produce topics that are hard to interpret or not aligned with management expectations, making it difficult to derive actionable insights.</a:t>
                      </a:r>
                      <a:endParaRPr lang="en-IN" sz="1100" dirty="0">
                        <a:solidFill>
                          <a:schemeClr val="accent6"/>
                        </a:solidFill>
                        <a:latin typeface="Shippori Antique" panose="020B0604020202020204" charset="-128"/>
                        <a:ea typeface="Shippori Antique" panose="020B0604020202020204" charset="-128"/>
                      </a:endParaRPr>
                    </a:p>
                  </a:txBody>
                  <a:tcPr/>
                </a:tc>
                <a:extLst>
                  <a:ext uri="{0D108BD9-81ED-4DB2-BD59-A6C34878D82A}">
                    <a16:rowId xmlns:a16="http://schemas.microsoft.com/office/drawing/2014/main" val="2138421681"/>
                  </a:ext>
                </a:extLst>
              </a:tr>
            </a:tbl>
          </a:graphicData>
        </a:graphic>
      </p:graphicFrame>
    </p:spTree>
    <p:extLst>
      <p:ext uri="{BB962C8B-B14F-4D97-AF65-F5344CB8AC3E}">
        <p14:creationId xmlns:p14="http://schemas.microsoft.com/office/powerpoint/2010/main" val="4112867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graphicFrame>
        <p:nvGraphicFramePr>
          <p:cNvPr id="20" name="Table 19">
            <a:extLst>
              <a:ext uri="{FF2B5EF4-FFF2-40B4-BE49-F238E27FC236}">
                <a16:creationId xmlns:a16="http://schemas.microsoft.com/office/drawing/2014/main" id="{F5472328-6DA9-5A45-739E-9134E583268C}"/>
              </a:ext>
            </a:extLst>
          </p:cNvPr>
          <p:cNvGraphicFramePr>
            <a:graphicFrameLocks noGrp="1"/>
          </p:cNvGraphicFramePr>
          <p:nvPr>
            <p:extLst>
              <p:ext uri="{D42A27DB-BD31-4B8C-83A1-F6EECF244321}">
                <p14:modId xmlns:p14="http://schemas.microsoft.com/office/powerpoint/2010/main" val="2665542025"/>
              </p:ext>
            </p:extLst>
          </p:nvPr>
        </p:nvGraphicFramePr>
        <p:xfrm>
          <a:off x="445478" y="318255"/>
          <a:ext cx="8253044" cy="4529137"/>
        </p:xfrm>
        <a:graphic>
          <a:graphicData uri="http://schemas.openxmlformats.org/drawingml/2006/table">
            <a:tbl>
              <a:tblPr firstRow="1" bandRow="1">
                <a:tableStyleId>{F003A907-B1B7-43C5-85EB-CEB2FFFBA671}</a:tableStyleId>
              </a:tblPr>
              <a:tblGrid>
                <a:gridCol w="1059231">
                  <a:extLst>
                    <a:ext uri="{9D8B030D-6E8A-4147-A177-3AD203B41FA5}">
                      <a16:colId xmlns:a16="http://schemas.microsoft.com/office/drawing/2014/main" val="4246121063"/>
                    </a:ext>
                  </a:extLst>
                </a:gridCol>
                <a:gridCol w="1064871">
                  <a:extLst>
                    <a:ext uri="{9D8B030D-6E8A-4147-A177-3AD203B41FA5}">
                      <a16:colId xmlns:a16="http://schemas.microsoft.com/office/drawing/2014/main" val="327254405"/>
                    </a:ext>
                  </a:extLst>
                </a:gridCol>
                <a:gridCol w="1284790">
                  <a:extLst>
                    <a:ext uri="{9D8B030D-6E8A-4147-A177-3AD203B41FA5}">
                      <a16:colId xmlns:a16="http://schemas.microsoft.com/office/drawing/2014/main" val="78055543"/>
                    </a:ext>
                  </a:extLst>
                </a:gridCol>
                <a:gridCol w="1384793">
                  <a:extLst>
                    <a:ext uri="{9D8B030D-6E8A-4147-A177-3AD203B41FA5}">
                      <a16:colId xmlns:a16="http://schemas.microsoft.com/office/drawing/2014/main" val="563353571"/>
                    </a:ext>
                  </a:extLst>
                </a:gridCol>
                <a:gridCol w="1922697">
                  <a:extLst>
                    <a:ext uri="{9D8B030D-6E8A-4147-A177-3AD203B41FA5}">
                      <a16:colId xmlns:a16="http://schemas.microsoft.com/office/drawing/2014/main" val="2448330953"/>
                    </a:ext>
                  </a:extLst>
                </a:gridCol>
                <a:gridCol w="1536662">
                  <a:extLst>
                    <a:ext uri="{9D8B030D-6E8A-4147-A177-3AD203B41FA5}">
                      <a16:colId xmlns:a16="http://schemas.microsoft.com/office/drawing/2014/main" val="3749201901"/>
                    </a:ext>
                  </a:extLst>
                </a:gridCol>
              </a:tblGrid>
              <a:tr h="581977">
                <a:tc>
                  <a:txBody>
                    <a:bodyPr/>
                    <a:lstStyle/>
                    <a:p>
                      <a:r>
                        <a:rPr lang="en-IN" dirty="0">
                          <a:solidFill>
                            <a:schemeClr val="accent6"/>
                          </a:solidFill>
                          <a:latin typeface="Shippori Antique" panose="020B0604020202020204" charset="-128"/>
                          <a:ea typeface="Shippori Antique" panose="020B0604020202020204" charset="-128"/>
                        </a:rPr>
                        <a:t>Author</a:t>
                      </a:r>
                    </a:p>
                  </a:txBody>
                  <a:tcPr/>
                </a:tc>
                <a:tc>
                  <a:txBody>
                    <a:bodyPr/>
                    <a:lstStyle/>
                    <a:p>
                      <a:r>
                        <a:rPr lang="en-IN" dirty="0">
                          <a:solidFill>
                            <a:schemeClr val="accent6"/>
                          </a:solidFill>
                          <a:latin typeface="Shippori Antique" panose="020B0604020202020204" charset="-128"/>
                          <a:ea typeface="Shippori Antique" panose="020B0604020202020204" charset="-128"/>
                        </a:rPr>
                        <a:t>Date</a:t>
                      </a:r>
                    </a:p>
                  </a:txBody>
                  <a:tcPr/>
                </a:tc>
                <a:tc>
                  <a:txBody>
                    <a:bodyPr/>
                    <a:lstStyle/>
                    <a:p>
                      <a:r>
                        <a:rPr lang="en-IN" dirty="0">
                          <a:solidFill>
                            <a:schemeClr val="accent6"/>
                          </a:solidFill>
                          <a:latin typeface="Shippori Antique" panose="020B0604020202020204" charset="-128"/>
                          <a:ea typeface="Shippori Antique" panose="020B0604020202020204" charset="-128"/>
                        </a:rPr>
                        <a:t>Title</a:t>
                      </a:r>
                    </a:p>
                  </a:txBody>
                  <a:tcPr/>
                </a:tc>
                <a:tc>
                  <a:txBody>
                    <a:bodyPr/>
                    <a:lstStyle/>
                    <a:p>
                      <a:r>
                        <a:rPr lang="en-IN" dirty="0">
                          <a:solidFill>
                            <a:schemeClr val="accent6"/>
                          </a:solidFill>
                          <a:latin typeface="Shippori Antique" panose="020B0604020202020204" charset="-128"/>
                          <a:ea typeface="Shippori Antique" panose="020B0604020202020204" charset="-128"/>
                        </a:rPr>
                        <a:t>Summary</a:t>
                      </a:r>
                    </a:p>
                  </a:txBody>
                  <a:tcPr/>
                </a:tc>
                <a:tc>
                  <a:txBody>
                    <a:bodyPr/>
                    <a:lstStyle/>
                    <a:p>
                      <a:r>
                        <a:rPr lang="en-IN" dirty="0">
                          <a:solidFill>
                            <a:schemeClr val="accent6"/>
                          </a:solidFill>
                          <a:latin typeface="Shippori Antique" panose="020B0604020202020204" charset="-128"/>
                          <a:ea typeface="Shippori Antique" panose="020B0604020202020204" charset="-128"/>
                        </a:rPr>
                        <a:t>Algorithm</a:t>
                      </a:r>
                    </a:p>
                  </a:txBody>
                  <a:tcPr/>
                </a:tc>
                <a:tc>
                  <a:txBody>
                    <a:bodyPr/>
                    <a:lstStyle/>
                    <a:p>
                      <a:r>
                        <a:rPr lang="en-IN" dirty="0">
                          <a:solidFill>
                            <a:schemeClr val="accent6"/>
                          </a:solidFill>
                          <a:latin typeface="Shippori Antique" panose="020B0604020202020204" charset="-128"/>
                          <a:ea typeface="Shippori Antique" panose="020B0604020202020204" charset="-128"/>
                        </a:rPr>
                        <a:t>Disadvantage</a:t>
                      </a:r>
                    </a:p>
                  </a:txBody>
                  <a:tcPr/>
                </a:tc>
                <a:extLst>
                  <a:ext uri="{0D108BD9-81ED-4DB2-BD59-A6C34878D82A}">
                    <a16:rowId xmlns:a16="http://schemas.microsoft.com/office/drawing/2014/main" val="2027971990"/>
                  </a:ext>
                </a:extLst>
              </a:tr>
              <a:tr h="581977">
                <a:tc>
                  <a:txBody>
                    <a:bodyPr/>
                    <a:lstStyle/>
                    <a:p>
                      <a:r>
                        <a:rPr lang="en-IN" dirty="0">
                          <a:solidFill>
                            <a:schemeClr val="accent6"/>
                          </a:solidFill>
                          <a:latin typeface="Shippori Antique" panose="020B0604020202020204" charset="-128"/>
                          <a:ea typeface="Shippori Antique" panose="020B0604020202020204" charset="-128"/>
                        </a:rPr>
                        <a:t>Arie Satia Dharma,</a:t>
                      </a:r>
                    </a:p>
                    <a:p>
                      <a:r>
                        <a:rPr lang="en-IN" dirty="0" err="1">
                          <a:solidFill>
                            <a:schemeClr val="accent6"/>
                          </a:solidFill>
                          <a:latin typeface="Shippori Antique" panose="020B0604020202020204" charset="-128"/>
                          <a:ea typeface="Shippori Antique" panose="020B0604020202020204" charset="-128"/>
                        </a:rPr>
                        <a:t>Yosua</a:t>
                      </a:r>
                      <a:r>
                        <a:rPr lang="en-IN" dirty="0">
                          <a:solidFill>
                            <a:schemeClr val="accent6"/>
                          </a:solidFill>
                          <a:latin typeface="Shippori Antique" panose="020B0604020202020204" charset="-128"/>
                          <a:ea typeface="Shippori Antique" panose="020B0604020202020204" charset="-128"/>
                        </a:rPr>
                        <a:t> </a:t>
                      </a:r>
                      <a:r>
                        <a:rPr lang="en-IN" dirty="0" err="1">
                          <a:solidFill>
                            <a:schemeClr val="accent6"/>
                          </a:solidFill>
                          <a:latin typeface="Shippori Antique" panose="020B0604020202020204" charset="-128"/>
                          <a:ea typeface="Shippori Antique" panose="020B0604020202020204" charset="-128"/>
                        </a:rPr>
                        <a:t>Giat</a:t>
                      </a:r>
                      <a:r>
                        <a:rPr lang="en-IN" dirty="0">
                          <a:solidFill>
                            <a:schemeClr val="accent6"/>
                          </a:solidFill>
                          <a:latin typeface="Shippori Antique" panose="020B0604020202020204" charset="-128"/>
                          <a:ea typeface="Shippori Antique" panose="020B0604020202020204" charset="-128"/>
                        </a:rPr>
                        <a:t> Raja </a:t>
                      </a:r>
                      <a:r>
                        <a:rPr lang="en-IN" dirty="0" err="1">
                          <a:solidFill>
                            <a:schemeClr val="accent6"/>
                          </a:solidFill>
                          <a:latin typeface="Shippori Antique" panose="020B0604020202020204" charset="-128"/>
                          <a:ea typeface="Shippori Antique" panose="020B0604020202020204" charset="-128"/>
                        </a:rPr>
                        <a:t>Saragih</a:t>
                      </a:r>
                      <a:endParaRPr lang="en-IN" dirty="0">
                        <a:solidFill>
                          <a:schemeClr val="accent6"/>
                        </a:solidFill>
                        <a:latin typeface="Shippori Antique" panose="020B0604020202020204" charset="-128"/>
                        <a:ea typeface="Shippori Antique" panose="020B0604020202020204" charset="-128"/>
                      </a:endParaRPr>
                    </a:p>
                  </a:txBody>
                  <a:tcPr/>
                </a:tc>
                <a:tc>
                  <a:txBody>
                    <a:bodyPr/>
                    <a:lstStyle/>
                    <a:p>
                      <a:r>
                        <a:rPr lang="en-IN" dirty="0">
                          <a:solidFill>
                            <a:schemeClr val="accent6"/>
                          </a:solidFill>
                          <a:latin typeface="Shippori Antique" panose="020B0604020202020204" charset="-128"/>
                          <a:ea typeface="Shippori Antique" panose="020B0604020202020204" charset="-128"/>
                        </a:rPr>
                        <a:t>Oct 3, 2022</a:t>
                      </a:r>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dirty="0">
                          <a:solidFill>
                            <a:schemeClr val="accent6"/>
                          </a:solidFill>
                          <a:latin typeface="Shippori Antique" panose="020B0604020202020204" charset="-128"/>
                          <a:ea typeface="Shippori Antique" panose="020B0604020202020204" charset="-128"/>
                        </a:rPr>
                        <a:t>Comparison of Feature Extraction Methods on Sentiment Analysis in Hotel </a:t>
                      </a: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dirty="0">
                          <a:solidFill>
                            <a:schemeClr val="accent6"/>
                          </a:solidFill>
                          <a:latin typeface="Shippori Antique" panose="020B0604020202020204" charset="-128"/>
                          <a:ea typeface="Shippori Antique" panose="020B0604020202020204" charset="-128"/>
                        </a:rPr>
                        <a:t>Reviews</a:t>
                      </a:r>
                      <a:endParaRPr lang="en-IN" dirty="0">
                        <a:solidFill>
                          <a:schemeClr val="accent6"/>
                        </a:solidFill>
                        <a:latin typeface="Shippori Antique" panose="020B0604020202020204" charset="-128"/>
                        <a:ea typeface="Shippori Antique" panose="020B0604020202020204" charset="-128"/>
                      </a:endParaRPr>
                    </a:p>
                  </a:txBody>
                  <a:tcPr/>
                </a:tc>
                <a:tc>
                  <a:txBody>
                    <a:bodyPr/>
                    <a:lstStyle/>
                    <a:p>
                      <a:pPr algn="just"/>
                      <a:r>
                        <a:rPr lang="en-GB" sz="1100" dirty="0">
                          <a:solidFill>
                            <a:schemeClr val="accent6"/>
                          </a:solidFill>
                          <a:latin typeface="Shippori Antique" panose="020B0604020202020204" charset="-128"/>
                          <a:ea typeface="Shippori Antique" panose="020B0604020202020204" charset="-128"/>
                        </a:rPr>
                        <a:t>This study compares feature extraction methods for sentiment analysis in hotel reviews. It evaluates techniques like Bag-of-Words, TF-IDF, word embeddings, and n-grams for their effectiveness in classifying sentiments. The findings offer guidance for selecting suitable methods in hotel industry </a:t>
                      </a:r>
                      <a:r>
                        <a:rPr lang="en-GB" sz="1100">
                          <a:solidFill>
                            <a:schemeClr val="accent6"/>
                          </a:solidFill>
                          <a:latin typeface="Shippori Antique" panose="020B0604020202020204" charset="-128"/>
                          <a:ea typeface="Shippori Antique" panose="020B0604020202020204" charset="-128"/>
                        </a:rPr>
                        <a:t>sentiment </a:t>
                      </a:r>
                    </a:p>
                    <a:p>
                      <a:pPr algn="just"/>
                      <a:r>
                        <a:rPr lang="en-GB" sz="1100">
                          <a:solidFill>
                            <a:schemeClr val="accent6"/>
                          </a:solidFill>
                          <a:latin typeface="Shippori Antique" panose="020B0604020202020204" charset="-128"/>
                          <a:ea typeface="Shippori Antique" panose="020B0604020202020204" charset="-128"/>
                        </a:rPr>
                        <a:t>analysis </a:t>
                      </a:r>
                      <a:r>
                        <a:rPr lang="en-GB" sz="1100" dirty="0">
                          <a:solidFill>
                            <a:schemeClr val="accent6"/>
                          </a:solidFill>
                          <a:latin typeface="Shippori Antique" panose="020B0604020202020204" charset="-128"/>
                          <a:ea typeface="Shippori Antique" panose="020B0604020202020204" charset="-128"/>
                        </a:rPr>
                        <a:t>tasks.</a:t>
                      </a:r>
                      <a:endParaRPr lang="en-IN" sz="1100" dirty="0">
                        <a:solidFill>
                          <a:schemeClr val="accent6"/>
                        </a:solidFill>
                        <a:latin typeface="Shippori Antique" panose="020B0604020202020204" charset="-128"/>
                        <a:ea typeface="Shippori Antique" panose="020B0604020202020204" charset="-128"/>
                      </a:endParaRPr>
                    </a:p>
                  </a:txBody>
                  <a:tcPr/>
                </a:tc>
                <a:tc>
                  <a:txBody>
                    <a:bodyPr/>
                    <a:lstStyle/>
                    <a:p>
                      <a:pPr algn="just"/>
                      <a:r>
                        <a:rPr lang="en-GB" sz="1100" dirty="0">
                          <a:solidFill>
                            <a:schemeClr val="accent6"/>
                          </a:solidFill>
                          <a:latin typeface="Shippori Antique" panose="020B0604020202020204" charset="-128"/>
                          <a:ea typeface="Shippori Antique" panose="020B0604020202020204" charset="-128"/>
                        </a:rPr>
                        <a:t>Text representation methods like Bag-of-Words (</a:t>
                      </a:r>
                      <a:r>
                        <a:rPr lang="en-GB" sz="1100" dirty="0" err="1">
                          <a:solidFill>
                            <a:schemeClr val="accent6"/>
                          </a:solidFill>
                          <a:latin typeface="Shippori Antique" panose="020B0604020202020204" charset="-128"/>
                          <a:ea typeface="Shippori Antique" panose="020B0604020202020204" charset="-128"/>
                        </a:rPr>
                        <a:t>BoW</a:t>
                      </a:r>
                      <a:r>
                        <a:rPr lang="en-GB" sz="1100" dirty="0">
                          <a:solidFill>
                            <a:schemeClr val="accent6"/>
                          </a:solidFill>
                          <a:latin typeface="Shippori Antique" panose="020B0604020202020204" charset="-128"/>
                          <a:ea typeface="Shippori Antique" panose="020B0604020202020204" charset="-128"/>
                        </a:rPr>
                        <a:t>) count word frequencies in documents to create vectors. Term Frequency-Inverse Document Frequency (TF-IDF) assigns weights based on word frequency and rarity in the corpus. Word Embeddings create dense vectors capturing word semantics, learned from large corpora using techniques like Word2Vec, </a:t>
                      </a:r>
                      <a:r>
                        <a:rPr lang="en-GB" sz="1100" dirty="0" err="1">
                          <a:solidFill>
                            <a:schemeClr val="accent6"/>
                          </a:solidFill>
                          <a:latin typeface="Shippori Antique" panose="020B0604020202020204" charset="-128"/>
                          <a:ea typeface="Shippori Antique" panose="020B0604020202020204" charset="-128"/>
                        </a:rPr>
                        <a:t>GloVe</a:t>
                      </a:r>
                      <a:r>
                        <a:rPr lang="en-GB" sz="1100" dirty="0">
                          <a:solidFill>
                            <a:schemeClr val="accent6"/>
                          </a:solidFill>
                          <a:latin typeface="Shippori Antique" panose="020B0604020202020204" charset="-128"/>
                          <a:ea typeface="Shippori Antique" panose="020B0604020202020204" charset="-128"/>
                        </a:rPr>
                        <a:t>, or </a:t>
                      </a:r>
                      <a:r>
                        <a:rPr lang="en-GB" sz="1100" dirty="0" err="1">
                          <a:solidFill>
                            <a:schemeClr val="accent6"/>
                          </a:solidFill>
                          <a:latin typeface="Shippori Antique" panose="020B0604020202020204" charset="-128"/>
                          <a:ea typeface="Shippori Antique" panose="020B0604020202020204" charset="-128"/>
                        </a:rPr>
                        <a:t>FastText</a:t>
                      </a:r>
                      <a:r>
                        <a:rPr lang="en-GB" sz="1100" dirty="0">
                          <a:solidFill>
                            <a:schemeClr val="accent6"/>
                          </a:solidFill>
                          <a:latin typeface="Shippori Antique" panose="020B0604020202020204" charset="-128"/>
                          <a:ea typeface="Shippori Antique" panose="020B0604020202020204" charset="-128"/>
                        </a:rPr>
                        <a:t>. These techniques are essential for tasks like sentiment analysis in natural language processing.</a:t>
                      </a:r>
                      <a:endParaRPr lang="en-IN" sz="1100" dirty="0">
                        <a:solidFill>
                          <a:schemeClr val="accent6"/>
                        </a:solidFill>
                        <a:latin typeface="Shippori Antique" panose="020B0604020202020204" charset="-128"/>
                        <a:ea typeface="Shippori Antique" panose="020B0604020202020204" charset="-128"/>
                      </a:endParaRPr>
                    </a:p>
                  </a:txBody>
                  <a:tcPr/>
                </a:tc>
                <a:tc>
                  <a:txBody>
                    <a:bodyPr/>
                    <a:lstStyle/>
                    <a:p>
                      <a:pPr algn="just"/>
                      <a:r>
                        <a:rPr lang="en-GB" sz="1100" dirty="0">
                          <a:solidFill>
                            <a:schemeClr val="accent6"/>
                          </a:solidFill>
                          <a:latin typeface="Shippori Antique" panose="020B0604020202020204" charset="-128"/>
                          <a:ea typeface="Shippori Antique" panose="020B0604020202020204" charset="-128"/>
                        </a:rPr>
                        <a:t>Sentiment analysis faces challenges in understanding context, especially with sarcasm or cultural nuances, potentially leading to misinterpretations. Reliance on predefined sentiment lexicons may result in inaccuracies due to missing terms or expressions. Interpreting results from topic </a:t>
                      </a:r>
                      <a:r>
                        <a:rPr lang="en-GB" sz="1100" dirty="0" err="1">
                          <a:solidFill>
                            <a:schemeClr val="accent6"/>
                          </a:solidFill>
                          <a:latin typeface="Shippori Antique" panose="020B0604020202020204" charset="-128"/>
                          <a:ea typeface="Shippori Antique" panose="020B0604020202020204" charset="-128"/>
                        </a:rPr>
                        <a:t>modeling</a:t>
                      </a:r>
                      <a:r>
                        <a:rPr lang="en-GB" sz="1100" dirty="0">
                          <a:solidFill>
                            <a:schemeClr val="accent6"/>
                          </a:solidFill>
                          <a:latin typeface="Shippori Antique" panose="020B0604020202020204" charset="-128"/>
                          <a:ea typeface="Shippori Antique" panose="020B0604020202020204" charset="-128"/>
                        </a:rPr>
                        <a:t> may also be challenging, hindering the derivation of actionable insights.</a:t>
                      </a:r>
                    </a:p>
                  </a:txBody>
                  <a:tcPr/>
                </a:tc>
                <a:extLst>
                  <a:ext uri="{0D108BD9-81ED-4DB2-BD59-A6C34878D82A}">
                    <a16:rowId xmlns:a16="http://schemas.microsoft.com/office/drawing/2014/main" val="2138421681"/>
                  </a:ext>
                </a:extLst>
              </a:tr>
            </a:tbl>
          </a:graphicData>
        </a:graphic>
      </p:graphicFrame>
    </p:spTree>
    <p:extLst>
      <p:ext uri="{BB962C8B-B14F-4D97-AF65-F5344CB8AC3E}">
        <p14:creationId xmlns:p14="http://schemas.microsoft.com/office/powerpoint/2010/main" val="31008172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2"/>
          <p:cNvSpPr txBox="1">
            <a:spLocks noGrp="1"/>
          </p:cNvSpPr>
          <p:nvPr>
            <p:ph type="title"/>
          </p:nvPr>
        </p:nvSpPr>
        <p:spPr>
          <a:xfrm>
            <a:off x="2258646" y="3054525"/>
            <a:ext cx="5539654" cy="150184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dirty="0"/>
              <a:t>Problem Statement</a:t>
            </a:r>
            <a:endParaRPr dirty="0"/>
          </a:p>
        </p:txBody>
      </p:sp>
      <p:sp>
        <p:nvSpPr>
          <p:cNvPr id="314" name="Google Shape;314;p32"/>
          <p:cNvSpPr txBox="1">
            <a:spLocks noGrp="1"/>
          </p:cNvSpPr>
          <p:nvPr>
            <p:ph type="title" idx="2"/>
          </p:nvPr>
        </p:nvSpPr>
        <p:spPr>
          <a:xfrm>
            <a:off x="6708475" y="2255322"/>
            <a:ext cx="1089900" cy="102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Tree>
    <p:extLst>
      <p:ext uri="{BB962C8B-B14F-4D97-AF65-F5344CB8AC3E}">
        <p14:creationId xmlns:p14="http://schemas.microsoft.com/office/powerpoint/2010/main" val="2224517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10" name="Google Shape;410;p36"/>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32" name="Google Shape;320;p33">
            <a:extLst>
              <a:ext uri="{FF2B5EF4-FFF2-40B4-BE49-F238E27FC236}">
                <a16:creationId xmlns:a16="http://schemas.microsoft.com/office/drawing/2014/main" id="{281AC362-7D71-9114-0CAB-92282FB20A5E}"/>
              </a:ext>
            </a:extLst>
          </p:cNvPr>
          <p:cNvSpPr txBox="1">
            <a:spLocks/>
          </p:cNvSpPr>
          <p:nvPr/>
        </p:nvSpPr>
        <p:spPr>
          <a:xfrm>
            <a:off x="720000" y="1269066"/>
            <a:ext cx="7767508" cy="2605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400" b="0" i="0" u="none" strike="noStrike" cap="none" normalizeH="0" baseline="0" dirty="0">
                <a:ln>
                  <a:noFill/>
                </a:ln>
                <a:solidFill>
                  <a:schemeClr val="tx1"/>
                </a:solidFill>
                <a:effectLst/>
                <a:latin typeface="Shippori Antique" panose="020B0604020202020204" charset="-128"/>
                <a:ea typeface="Shippori Antique" panose="020B0604020202020204" charset="-128"/>
              </a:rPr>
              <a:t>Web hotel reviews aim to collect, </a:t>
            </a:r>
            <a:r>
              <a:rPr kumimoji="0" lang="en-GB" altLang="en-US" sz="1400" b="0" i="0" u="none" strike="noStrike" cap="none" normalizeH="0" baseline="0" dirty="0" err="1">
                <a:ln>
                  <a:noFill/>
                </a:ln>
                <a:solidFill>
                  <a:schemeClr val="tx1"/>
                </a:solidFill>
                <a:effectLst/>
                <a:latin typeface="Shippori Antique" panose="020B0604020202020204" charset="-128"/>
                <a:ea typeface="Shippori Antique" panose="020B0604020202020204" charset="-128"/>
              </a:rPr>
              <a:t>analyze</a:t>
            </a:r>
            <a:r>
              <a:rPr kumimoji="0" lang="en-GB" altLang="en-US" sz="1400" b="0" i="0" u="none" strike="noStrike" cap="none" normalizeH="0" baseline="0" dirty="0">
                <a:ln>
                  <a:noFill/>
                </a:ln>
                <a:solidFill>
                  <a:schemeClr val="tx1"/>
                </a:solidFill>
                <a:effectLst/>
                <a:latin typeface="Shippori Antique" panose="020B0604020202020204" charset="-128"/>
                <a:ea typeface="Shippori Antique" panose="020B0604020202020204" charset="-128"/>
              </a:rPr>
              <a:t> and extract actionable insights from various online platforms to enhance guest satisfaction and operational excellence in the hospitality industry.</a:t>
            </a:r>
            <a:r>
              <a:rPr kumimoji="0" lang="en-US" altLang="en-US" sz="1400" b="0" i="0" u="none" strike="noStrike" cap="none" normalizeH="0" baseline="0" dirty="0">
                <a:ln>
                  <a:noFill/>
                </a:ln>
                <a:solidFill>
                  <a:schemeClr val="tx1"/>
                </a:solidFill>
                <a:effectLst/>
                <a:latin typeface="Shippori Antique" panose="020B0604020202020204" charset="-128"/>
                <a:ea typeface="Shippori Antique" panose="020B0604020202020204" charset="-128"/>
              </a:rPr>
              <a:t>The problem revolves around on how how to efficiently gather, analyze, and make use of hotel reviews found on different online platforms in the hospitality industry. The main challenge is to create a strong method for collecting review data from the web and then using sentiment analysis techniques to understand what the data means. In short, the goal is to build a reliable and precise system for scraping hotel reviews from the internet, which can help make decisions based on data and constantly improve the hospitality sector.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34" name="Rectangle 10">
            <a:extLst>
              <a:ext uri="{FF2B5EF4-FFF2-40B4-BE49-F238E27FC236}">
                <a16:creationId xmlns:a16="http://schemas.microsoft.com/office/drawing/2014/main" id="{4AF87BBF-037E-C8A8-5787-3F31911D73FC}"/>
              </a:ext>
            </a:extLst>
          </p:cNvPr>
          <p:cNvSpPr>
            <a:spLocks noChangeArrowheads="1"/>
          </p:cNvSpPr>
          <p:nvPr/>
        </p:nvSpPr>
        <p:spPr bwMode="auto">
          <a:xfrm>
            <a:off x="0" y="0"/>
            <a:ext cx="31337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05865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2"/>
          <p:cNvSpPr txBox="1">
            <a:spLocks noGrp="1"/>
          </p:cNvSpPr>
          <p:nvPr>
            <p:ph type="title"/>
          </p:nvPr>
        </p:nvSpPr>
        <p:spPr>
          <a:xfrm>
            <a:off x="2258646" y="3054525"/>
            <a:ext cx="5539654" cy="150184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dirty="0"/>
              <a:t>Architectural Diagram</a:t>
            </a:r>
            <a:endParaRPr dirty="0"/>
          </a:p>
        </p:txBody>
      </p:sp>
      <p:sp>
        <p:nvSpPr>
          <p:cNvPr id="314" name="Google Shape;314;p32"/>
          <p:cNvSpPr txBox="1">
            <a:spLocks noGrp="1"/>
          </p:cNvSpPr>
          <p:nvPr>
            <p:ph type="title" idx="2"/>
          </p:nvPr>
        </p:nvSpPr>
        <p:spPr>
          <a:xfrm>
            <a:off x="6708475" y="2255322"/>
            <a:ext cx="1089900" cy="102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Tree>
    <p:extLst>
      <p:ext uri="{BB962C8B-B14F-4D97-AF65-F5344CB8AC3E}">
        <p14:creationId xmlns:p14="http://schemas.microsoft.com/office/powerpoint/2010/main" val="10582160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10" name="Google Shape;410;p36"/>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Design</a:t>
            </a:r>
            <a:endParaRPr dirty="0"/>
          </a:p>
        </p:txBody>
      </p:sp>
      <p:sp>
        <p:nvSpPr>
          <p:cNvPr id="32" name="Google Shape;320;p33">
            <a:extLst>
              <a:ext uri="{FF2B5EF4-FFF2-40B4-BE49-F238E27FC236}">
                <a16:creationId xmlns:a16="http://schemas.microsoft.com/office/drawing/2014/main" id="{281AC362-7D71-9114-0CAB-92282FB20A5E}"/>
              </a:ext>
            </a:extLst>
          </p:cNvPr>
          <p:cNvSpPr txBox="1">
            <a:spLocks/>
          </p:cNvSpPr>
          <p:nvPr/>
        </p:nvSpPr>
        <p:spPr>
          <a:xfrm>
            <a:off x="720000" y="1269066"/>
            <a:ext cx="7767508" cy="34059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The application is built using Flask for hotel sentiment analysis and visualization.</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It follows a client-server architecture, with Python handling server-side tasks and HTML, CSS, and JavaScript managing client-side presentation.</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Flask defines routes and manages user requests, such as hotel searches.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Web scraping with </a:t>
            </a:r>
            <a:r>
              <a:rPr kumimoji="0" lang="en-GB" altLang="en-US" b="0" i="0" u="none" strike="noStrike" cap="none" normalizeH="0" baseline="0" dirty="0" err="1">
                <a:ln>
                  <a:noFill/>
                </a:ln>
                <a:solidFill>
                  <a:schemeClr val="tx1"/>
                </a:solidFill>
                <a:effectLst/>
                <a:latin typeface="Shippori Antique" panose="020B0604020202020204" charset="-128"/>
                <a:ea typeface="Shippori Antique" panose="020B0604020202020204" charset="-128"/>
              </a:rPr>
              <a:t>BeautifulSoup</a:t>
            </a: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 extracts hotel data from Booking.com, including names, locations, ratings, and review URLs.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Sentiment analysis of hotel reviews is done using the VADER sentiment </a:t>
            </a:r>
            <a:r>
              <a:rPr kumimoji="0" lang="en-GB" altLang="en-US" b="0" i="0" u="none" strike="noStrike" cap="none" normalizeH="0" baseline="0" dirty="0" err="1">
                <a:ln>
                  <a:noFill/>
                </a:ln>
                <a:solidFill>
                  <a:schemeClr val="tx1"/>
                </a:solidFill>
                <a:effectLst/>
                <a:latin typeface="Shippori Antique" panose="020B0604020202020204" charset="-128"/>
                <a:ea typeface="Shippori Antique" panose="020B0604020202020204" charset="-128"/>
              </a:rPr>
              <a:t>analyzer</a:t>
            </a: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 from NLTK. </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indent="-228600" algn="l" eaLnBrk="0" fontAlgn="base" hangingPunct="0">
              <a:spcBef>
                <a:spcPct val="0"/>
              </a:spcBef>
              <a:spcAft>
                <a:spcPct val="0"/>
              </a:spcAft>
              <a:buClrTx/>
              <a:buSzTx/>
              <a:buFont typeface="+mj-lt"/>
              <a:buAutoNum type="arabicPeriod"/>
            </a:pPr>
            <a:r>
              <a:rPr lang="en-GB" altLang="en-US" dirty="0">
                <a:solidFill>
                  <a:schemeClr val="tx1"/>
                </a:solidFill>
                <a:latin typeface="Shippori Antique" panose="020B0604020202020204" charset="-128"/>
                <a:ea typeface="Shippori Antique" panose="020B0604020202020204" charset="-128"/>
              </a:rPr>
              <a:t>Geocoding techniques via the </a:t>
            </a:r>
            <a:r>
              <a:rPr lang="en-GB" altLang="en-US" dirty="0" err="1">
                <a:solidFill>
                  <a:schemeClr val="tx1"/>
                </a:solidFill>
                <a:latin typeface="Shippori Antique" panose="020B0604020202020204" charset="-128"/>
                <a:ea typeface="Shippori Antique" panose="020B0604020202020204" charset="-128"/>
              </a:rPr>
              <a:t>Nominatim</a:t>
            </a:r>
            <a:r>
              <a:rPr lang="en-GB" altLang="en-US" dirty="0">
                <a:solidFill>
                  <a:schemeClr val="tx1"/>
                </a:solidFill>
                <a:latin typeface="Shippori Antique" panose="020B0604020202020204" charset="-128"/>
                <a:ea typeface="Shippori Antique" panose="020B0604020202020204" charset="-128"/>
              </a:rPr>
              <a:t> API provide latitude and longitude coordinates for hotel locations, enabling map visualization.</a:t>
            </a:r>
          </a:p>
          <a:p>
            <a:pPr marL="228600" indent="-228600" algn="l" eaLnBrk="0" fontAlgn="base" hangingPunct="0">
              <a:spcBef>
                <a:spcPct val="0"/>
              </a:spcBef>
              <a:spcAft>
                <a:spcPct val="0"/>
              </a:spcAft>
              <a:buClrTx/>
              <a:buSzTx/>
              <a:buFont typeface="+mj-lt"/>
              <a:buAutoNum type="arabicPeriod"/>
            </a:pPr>
            <a:endParaRPr lang="en-GB" altLang="en-US" dirty="0">
              <a:solidFill>
                <a:schemeClr val="tx1"/>
              </a:solidFill>
              <a:latin typeface="Shippori Antique" panose="020B0604020202020204" charset="-128"/>
              <a:ea typeface="Shippori Antique" panose="020B0604020202020204" charset="-128"/>
            </a:endParaRPr>
          </a:p>
          <a:p>
            <a:pPr marL="228600" indent="-228600" algn="l" eaLnBrk="0" fontAlgn="base" hangingPunct="0">
              <a:spcBef>
                <a:spcPct val="0"/>
              </a:spcBef>
              <a:spcAft>
                <a:spcPct val="0"/>
              </a:spcAft>
              <a:buClrTx/>
              <a:buSzTx/>
              <a:buFont typeface="+mj-lt"/>
              <a:buAutoNum type="arabicPeriod"/>
            </a:pPr>
            <a:r>
              <a:rPr lang="en-GB" altLang="en-US" dirty="0">
                <a:solidFill>
                  <a:schemeClr val="tx1"/>
                </a:solidFill>
                <a:latin typeface="Shippori Antique" panose="020B0604020202020204" charset="-128"/>
                <a:ea typeface="Shippori Antique" panose="020B0604020202020204" charset="-128"/>
              </a:rPr>
              <a:t>The user interface emphasizes simplicity and usability, with clean HTML templates styled with CSS.</a:t>
            </a:r>
          </a:p>
          <a:p>
            <a:pPr marL="228600" indent="-228600" algn="l" eaLnBrk="0" fontAlgn="base" hangingPunct="0">
              <a:spcBef>
                <a:spcPct val="0"/>
              </a:spcBef>
              <a:spcAft>
                <a:spcPct val="0"/>
              </a:spcAft>
              <a:buClrTx/>
              <a:buSzTx/>
              <a:buFont typeface="+mj-lt"/>
              <a:buAutoNum type="arabicPeriod"/>
            </a:pPr>
            <a:endParaRPr lang="en-GB" altLang="en-US" dirty="0">
              <a:solidFill>
                <a:schemeClr val="tx1"/>
              </a:solidFill>
              <a:latin typeface="Shippori Antique" panose="020B0604020202020204" charset="-128"/>
              <a:ea typeface="Shippori Antique" panose="020B0604020202020204" charset="-128"/>
            </a:endParaRPr>
          </a:p>
          <a:p>
            <a:pPr marL="0" indent="0" algn="l" eaLnBrk="0" fontAlgn="base" hangingPunct="0">
              <a:spcBef>
                <a:spcPct val="0"/>
              </a:spcBef>
              <a:spcAft>
                <a:spcPct val="0"/>
              </a:spcAft>
              <a:buClrTx/>
              <a:buSzTx/>
            </a:pPr>
            <a:endParaRPr lang="en-GB" altLang="en-US" dirty="0">
              <a:solidFill>
                <a:schemeClr val="tx1"/>
              </a:solidFill>
              <a:latin typeface="Shippori Antique" panose="020B0604020202020204" charset="-128"/>
              <a:ea typeface="Shippori Antique" panose="020B0604020202020204" charset="-128"/>
            </a:endParaRPr>
          </a:p>
          <a:p>
            <a:pPr marL="228600" indent="-228600" algn="l" eaLnBrk="0" fontAlgn="base" hangingPunct="0">
              <a:spcBef>
                <a:spcPct val="0"/>
              </a:spcBef>
              <a:spcAft>
                <a:spcPct val="0"/>
              </a:spcAft>
              <a:buClrTx/>
              <a:buSzTx/>
              <a:buFont typeface="+mj-lt"/>
              <a:buAutoNum type="arabicPeriod"/>
            </a:pPr>
            <a:endParaRPr lang="en-GB" altLang="en-US" dirty="0">
              <a:solidFill>
                <a:schemeClr val="tx1"/>
              </a:solidFill>
              <a:latin typeface="Shippori Antique" panose="020B0604020202020204" charset="-128"/>
              <a:ea typeface="Shippori Antique" panose="020B0604020202020204" charset="-128"/>
            </a:endParaRPr>
          </a:p>
          <a:p>
            <a:pPr marL="228600" indent="-228600" algn="l" eaLnBrk="0" fontAlgn="base" hangingPunct="0">
              <a:spcBef>
                <a:spcPct val="0"/>
              </a:spcBef>
              <a:spcAft>
                <a:spcPct val="0"/>
              </a:spcAft>
              <a:buClrTx/>
              <a:buSzTx/>
              <a:buFont typeface="+mj-lt"/>
              <a:buAutoNum type="arabicPeriod"/>
            </a:pPr>
            <a:endParaRPr lang="en-GB" altLang="en-US" dirty="0">
              <a:solidFill>
                <a:schemeClr val="tx1"/>
              </a:solidFill>
              <a:latin typeface="Shippori Antique" panose="020B0604020202020204" charset="-128"/>
              <a:ea typeface="Shippori Antique" panose="020B0604020202020204" charset="-128"/>
            </a:endParaRPr>
          </a:p>
          <a:p>
            <a:pPr marL="228600" indent="-228600" algn="l" eaLnBrk="0" fontAlgn="base" hangingPunct="0">
              <a:spcBef>
                <a:spcPct val="0"/>
              </a:spcBef>
              <a:spcAft>
                <a:spcPct val="0"/>
              </a:spcAft>
              <a:buClrTx/>
              <a:buSzTx/>
              <a:buFont typeface="+mj-lt"/>
              <a:buAutoNum type="arabicPeriod"/>
            </a:pPr>
            <a:endParaRPr lang="en-GB" altLang="en-US" dirty="0">
              <a:solidFill>
                <a:schemeClr val="tx1"/>
              </a:solidFill>
              <a:latin typeface="Shippori Antique" panose="020B0604020202020204" charset="-128"/>
              <a:ea typeface="Shippori Antique" panose="020B0604020202020204" charset="-128"/>
            </a:endParaRPr>
          </a:p>
          <a:p>
            <a:pPr marL="228600" indent="-228600" algn="l" eaLnBrk="0" fontAlgn="base" hangingPunct="0">
              <a:spcBef>
                <a:spcPct val="0"/>
              </a:spcBef>
              <a:spcAft>
                <a:spcPct val="0"/>
              </a:spcAft>
              <a:buClrTx/>
              <a:buSzTx/>
              <a:buFont typeface="+mj-lt"/>
              <a:buAutoNum type="arabicPeriod"/>
            </a:pPr>
            <a:endParaRPr lang="en-GB" altLang="en-US" dirty="0">
              <a:solidFill>
                <a:schemeClr val="tx1"/>
              </a:solidFill>
              <a:latin typeface="Shippori Antique" panose="020B0604020202020204" charset="-128"/>
              <a:ea typeface="Shippori Antique" panose="020B0604020202020204" charset="-128"/>
            </a:endParaRPr>
          </a:p>
          <a:p>
            <a:pPr marL="228600" indent="-228600" algn="l" eaLnBrk="0" fontAlgn="base" hangingPunct="0">
              <a:spcBef>
                <a:spcPct val="0"/>
              </a:spcBef>
              <a:spcAft>
                <a:spcPct val="0"/>
              </a:spcAft>
              <a:buClrTx/>
              <a:buSzTx/>
              <a:buFont typeface="+mj-lt"/>
              <a:buAutoNum type="arabicPeriod"/>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p:txBody>
      </p:sp>
      <p:sp>
        <p:nvSpPr>
          <p:cNvPr id="34" name="Rectangle 10">
            <a:extLst>
              <a:ext uri="{FF2B5EF4-FFF2-40B4-BE49-F238E27FC236}">
                <a16:creationId xmlns:a16="http://schemas.microsoft.com/office/drawing/2014/main" id="{4AF87BBF-037E-C8A8-5787-3F31911D73FC}"/>
              </a:ext>
            </a:extLst>
          </p:cNvPr>
          <p:cNvSpPr>
            <a:spLocks noChangeArrowheads="1"/>
          </p:cNvSpPr>
          <p:nvPr/>
        </p:nvSpPr>
        <p:spPr bwMode="auto">
          <a:xfrm>
            <a:off x="0" y="0"/>
            <a:ext cx="31337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754374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10" name="Google Shape;410;p36"/>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Design</a:t>
            </a:r>
            <a:endParaRPr dirty="0"/>
          </a:p>
        </p:txBody>
      </p:sp>
      <p:sp>
        <p:nvSpPr>
          <p:cNvPr id="32" name="Google Shape;320;p33">
            <a:extLst>
              <a:ext uri="{FF2B5EF4-FFF2-40B4-BE49-F238E27FC236}">
                <a16:creationId xmlns:a16="http://schemas.microsoft.com/office/drawing/2014/main" id="{281AC362-7D71-9114-0CAB-92282FB20A5E}"/>
              </a:ext>
            </a:extLst>
          </p:cNvPr>
          <p:cNvSpPr txBox="1">
            <a:spLocks/>
          </p:cNvSpPr>
          <p:nvPr/>
        </p:nvSpPr>
        <p:spPr>
          <a:xfrm>
            <a:off x="720000" y="1269066"/>
            <a:ext cx="7767508" cy="2605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lvl="0" indent="0" algn="l" eaLnBrk="0" fontAlgn="base" hangingPunct="0">
              <a:spcBef>
                <a:spcPct val="0"/>
              </a:spcBef>
              <a:spcAft>
                <a:spcPct val="0"/>
              </a:spcAft>
              <a:buClrTx/>
              <a:buSzTx/>
            </a:pPr>
            <a:r>
              <a:rPr lang="en-GB" altLang="en-US" dirty="0">
                <a:solidFill>
                  <a:schemeClr val="tx1"/>
                </a:solidFill>
                <a:latin typeface="Shippori Antique" panose="020B0604020202020204" charset="-128"/>
                <a:ea typeface="Shippori Antique" panose="020B0604020202020204" charset="-128"/>
              </a:rPr>
              <a:t>8.Interactive elements like map markers and bar charts enhance user engagement and exploration of hotel data.</a:t>
            </a:r>
          </a:p>
          <a:p>
            <a:pPr marL="0" lvl="0" indent="0" algn="l" eaLnBrk="0" fontAlgn="base" hangingPunct="0">
              <a:spcBef>
                <a:spcPct val="0"/>
              </a:spcBef>
              <a:spcAft>
                <a:spcPct val="0"/>
              </a:spcAft>
              <a:buClrTx/>
              <a:buSzTx/>
            </a:pPr>
            <a:endParaRPr lang="en-GB" altLang="en-US" dirty="0">
              <a:solidFill>
                <a:schemeClr val="tx1"/>
              </a:solidFill>
              <a:latin typeface="Shippori Antique" panose="020B0604020202020204" charset="-128"/>
              <a:ea typeface="Shippori Antique" panose="020B0604020202020204" charset="-128"/>
            </a:endParaRPr>
          </a:p>
          <a:p>
            <a:pPr marL="0" lvl="0" indent="0" algn="l" eaLnBrk="0" fontAlgn="base" hangingPunct="0">
              <a:spcBef>
                <a:spcPct val="0"/>
              </a:spcBef>
              <a:spcAft>
                <a:spcPct val="0"/>
              </a:spcAft>
              <a:buClrTx/>
              <a:buSzTx/>
            </a:pPr>
            <a:r>
              <a:rPr lang="en-GB" altLang="en-US" dirty="0">
                <a:solidFill>
                  <a:schemeClr val="tx1"/>
                </a:solidFill>
                <a:latin typeface="Shippori Antique" panose="020B0604020202020204" charset="-128"/>
                <a:ea typeface="Shippori Antique" panose="020B0604020202020204" charset="-128"/>
              </a:rPr>
              <a:t>9. Overall, the design aims for functionality, performance, and user engagement to provide a comprehensive hotel search and sentiment analysis tool.</a:t>
            </a:r>
            <a:endParaRPr lang="en-US" altLang="en-US" dirty="0">
              <a:solidFill>
                <a:schemeClr val="tx1"/>
              </a:solidFill>
              <a:latin typeface="Shippori Antique" panose="020B0604020202020204" charset="-128"/>
              <a:ea typeface="Shippori Antique" panose="020B0604020202020204" charset="-128"/>
            </a:endParaRPr>
          </a:p>
          <a:p>
            <a:pPr marL="0" marR="0" lvl="0" indent="0" algn="l" defTabSz="914400" rtl="0" eaLnBrk="0" fontAlgn="base" latinLnBrk="0" hangingPunct="0">
              <a:lnSpc>
                <a:spcPct val="100000"/>
              </a:lnSpc>
              <a:spcBef>
                <a:spcPct val="0"/>
              </a:spcBef>
              <a:spcAft>
                <a:spcPct val="0"/>
              </a:spcAft>
              <a:buClrTx/>
              <a:buSzTx/>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a:p>
            <a:pPr marL="0" marR="0" lvl="0" indent="0" algn="l" defTabSz="914400" rtl="0" eaLnBrk="0" fontAlgn="base" latinLnBrk="0" hangingPunct="0">
              <a:lnSpc>
                <a:spcPct val="100000"/>
              </a:lnSpc>
              <a:spcBef>
                <a:spcPct val="0"/>
              </a:spcBef>
              <a:spcAft>
                <a:spcPct val="0"/>
              </a:spcAft>
              <a:buClrTx/>
              <a:buSzTx/>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a:p>
            <a:pPr marL="0" marR="0" lvl="0" indent="0" algn="l" defTabSz="914400" rtl="0" eaLnBrk="0" fontAlgn="base" latinLnBrk="0" hangingPunct="0">
              <a:lnSpc>
                <a:spcPct val="100000"/>
              </a:lnSpc>
              <a:spcBef>
                <a:spcPct val="0"/>
              </a:spcBef>
              <a:spcAft>
                <a:spcPct val="0"/>
              </a:spcAft>
              <a:buClrTx/>
              <a:buSzTx/>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p:txBody>
      </p:sp>
      <p:sp>
        <p:nvSpPr>
          <p:cNvPr id="34" name="Rectangle 10">
            <a:extLst>
              <a:ext uri="{FF2B5EF4-FFF2-40B4-BE49-F238E27FC236}">
                <a16:creationId xmlns:a16="http://schemas.microsoft.com/office/drawing/2014/main" id="{4AF87BBF-037E-C8A8-5787-3F31911D73FC}"/>
              </a:ext>
            </a:extLst>
          </p:cNvPr>
          <p:cNvSpPr>
            <a:spLocks noChangeArrowheads="1"/>
          </p:cNvSpPr>
          <p:nvPr/>
        </p:nvSpPr>
        <p:spPr bwMode="auto">
          <a:xfrm>
            <a:off x="0" y="0"/>
            <a:ext cx="31337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972802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10" name="Google Shape;410;p36"/>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Design</a:t>
            </a:r>
            <a:endParaRPr dirty="0"/>
          </a:p>
        </p:txBody>
      </p:sp>
      <p:sp>
        <p:nvSpPr>
          <p:cNvPr id="32" name="Google Shape;320;p33">
            <a:extLst>
              <a:ext uri="{FF2B5EF4-FFF2-40B4-BE49-F238E27FC236}">
                <a16:creationId xmlns:a16="http://schemas.microsoft.com/office/drawing/2014/main" id="{281AC362-7D71-9114-0CAB-92282FB20A5E}"/>
              </a:ext>
            </a:extLst>
          </p:cNvPr>
          <p:cNvSpPr txBox="1">
            <a:spLocks/>
          </p:cNvSpPr>
          <p:nvPr/>
        </p:nvSpPr>
        <p:spPr>
          <a:xfrm>
            <a:off x="720000" y="1269066"/>
            <a:ext cx="7767508" cy="35061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marR="0" lvl="0" indent="0" algn="l" defTabSz="914400" rtl="0" eaLnBrk="0" fontAlgn="base" latinLnBrk="0" hangingPunct="0">
              <a:lnSpc>
                <a:spcPct val="100000"/>
              </a:lnSpc>
              <a:spcBef>
                <a:spcPct val="0"/>
              </a:spcBef>
              <a:spcAft>
                <a:spcPct val="0"/>
              </a:spcAft>
              <a:buClrTx/>
              <a:buSzTx/>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Design modules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Web Application Framework (Flask)</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HTML Templates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Web Scraping (</a:t>
            </a:r>
            <a:r>
              <a:rPr kumimoji="0" lang="en-GB" altLang="en-US" b="0" i="0" u="none" strike="noStrike" cap="none" normalizeH="0" baseline="0" dirty="0" err="1">
                <a:ln>
                  <a:noFill/>
                </a:ln>
                <a:solidFill>
                  <a:schemeClr val="tx1"/>
                </a:solidFill>
                <a:effectLst/>
                <a:latin typeface="Shippori Antique" panose="020B0604020202020204" charset="-128"/>
                <a:ea typeface="Shippori Antique" panose="020B0604020202020204" charset="-128"/>
              </a:rPr>
              <a:t>BeautifulSoup</a:t>
            </a: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HTTP Requests (requests)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Sentiment Analysis (NLTK)</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Geocoding (</a:t>
            </a:r>
            <a:r>
              <a:rPr kumimoji="0" lang="en-GB" altLang="en-US" b="0" i="0" u="none" strike="noStrike" cap="none" normalizeH="0" baseline="0" dirty="0" err="1">
                <a:ln>
                  <a:noFill/>
                </a:ln>
                <a:solidFill>
                  <a:schemeClr val="tx1"/>
                </a:solidFill>
                <a:effectLst/>
                <a:latin typeface="Shippori Antique" panose="020B0604020202020204" charset="-128"/>
                <a:ea typeface="Shippori Antique" panose="020B0604020202020204" charset="-128"/>
              </a:rPr>
              <a:t>Nominatim</a:t>
            </a: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 API)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Data Processing and Sorting</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Data Visualization (Leaflet, Chart.js)</a:t>
            </a:r>
          </a:p>
          <a:p>
            <a:pPr marL="0" marR="0" lvl="0" indent="0" algn="l" defTabSz="914400" rtl="0" eaLnBrk="0" fontAlgn="base" latinLnBrk="0" hangingPunct="0">
              <a:lnSpc>
                <a:spcPct val="100000"/>
              </a:lnSpc>
              <a:spcBef>
                <a:spcPct val="0"/>
              </a:spcBef>
              <a:spcAft>
                <a:spcPct val="0"/>
              </a:spcAft>
              <a:buClrTx/>
              <a:buSzTx/>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a:p>
            <a:pPr marL="0" marR="0" lvl="0" indent="0" algn="l" defTabSz="914400" rtl="0" eaLnBrk="0" fontAlgn="base" latinLnBrk="0" hangingPunct="0">
              <a:lnSpc>
                <a:spcPct val="100000"/>
              </a:lnSpc>
              <a:spcBef>
                <a:spcPct val="0"/>
              </a:spcBef>
              <a:spcAft>
                <a:spcPct val="0"/>
              </a:spcAft>
              <a:buClrTx/>
              <a:buSzTx/>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Core modules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Flask</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Requests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Beautiful soap</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rPr>
              <a:t>NTLK(Natural language tool kit)</a:t>
            </a:r>
          </a:p>
          <a:p>
            <a:pPr marL="0" marR="0" lvl="0" indent="0" algn="l" defTabSz="914400" rtl="0" eaLnBrk="0" fontAlgn="base" latinLnBrk="0" hangingPunct="0">
              <a:lnSpc>
                <a:spcPct val="100000"/>
              </a:lnSpc>
              <a:spcBef>
                <a:spcPct val="0"/>
              </a:spcBef>
              <a:spcAft>
                <a:spcPct val="0"/>
              </a:spcAft>
              <a:buClrTx/>
              <a:buSzTx/>
              <a:tabLst/>
            </a:pPr>
            <a:endParaRPr kumimoji="0" lang="en-GB" altLang="en-US"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p:txBody>
      </p:sp>
      <p:sp>
        <p:nvSpPr>
          <p:cNvPr id="34" name="Rectangle 10">
            <a:extLst>
              <a:ext uri="{FF2B5EF4-FFF2-40B4-BE49-F238E27FC236}">
                <a16:creationId xmlns:a16="http://schemas.microsoft.com/office/drawing/2014/main" id="{4AF87BBF-037E-C8A8-5787-3F31911D73FC}"/>
              </a:ext>
            </a:extLst>
          </p:cNvPr>
          <p:cNvSpPr>
            <a:spLocks noChangeArrowheads="1"/>
          </p:cNvSpPr>
          <p:nvPr/>
        </p:nvSpPr>
        <p:spPr bwMode="auto">
          <a:xfrm>
            <a:off x="0" y="0"/>
            <a:ext cx="31337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050780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6" name="Rectangle 5">
            <a:extLst>
              <a:ext uri="{FF2B5EF4-FFF2-40B4-BE49-F238E27FC236}">
                <a16:creationId xmlns:a16="http://schemas.microsoft.com/office/drawing/2014/main" id="{6BE5A7E8-332A-753D-9BBD-8D8A8ABCD312}"/>
              </a:ext>
            </a:extLst>
          </p:cNvPr>
          <p:cNvSpPr/>
          <p:nvPr/>
        </p:nvSpPr>
        <p:spPr>
          <a:xfrm>
            <a:off x="890954" y="1032119"/>
            <a:ext cx="1695938" cy="1359877"/>
          </a:xfrm>
          <a:prstGeom prst="rect">
            <a:avLst/>
          </a:prstGeom>
          <a:solidFill>
            <a:schemeClr val="accent3">
              <a:lumMod val="7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IN" sz="1800" dirty="0">
                <a:solidFill>
                  <a:srgbClr val="0D0D0D"/>
                </a:solidFill>
                <a:effectLst/>
                <a:highlight>
                  <a:srgbClr val="FFFFFF"/>
                </a:highlight>
                <a:latin typeface="Times New Roman" panose="02020603050405020304" pitchFamily="18" charset="0"/>
                <a:ea typeface="Calibri" panose="020F0502020204030204" pitchFamily="34" charset="0"/>
              </a:rPr>
              <a:t>User Input and Request Handling</a:t>
            </a:r>
            <a:endParaRPr lang="en-IN" dirty="0"/>
          </a:p>
        </p:txBody>
      </p:sp>
      <p:sp>
        <p:nvSpPr>
          <p:cNvPr id="7" name="Rectangle 6">
            <a:extLst>
              <a:ext uri="{FF2B5EF4-FFF2-40B4-BE49-F238E27FC236}">
                <a16:creationId xmlns:a16="http://schemas.microsoft.com/office/drawing/2014/main" id="{604B1795-4CA3-B23A-6068-D47139574F52}"/>
              </a:ext>
            </a:extLst>
          </p:cNvPr>
          <p:cNvSpPr/>
          <p:nvPr/>
        </p:nvSpPr>
        <p:spPr>
          <a:xfrm>
            <a:off x="3571630" y="1032118"/>
            <a:ext cx="1852248" cy="143754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1800" dirty="0">
                <a:solidFill>
                  <a:srgbClr val="0D0D0D"/>
                </a:solidFill>
                <a:effectLst/>
                <a:highlight>
                  <a:srgbClr val="FFFFFF"/>
                </a:highlight>
                <a:latin typeface="Times New Roman" panose="02020603050405020304" pitchFamily="18" charset="0"/>
                <a:ea typeface="Calibri" panose="020F0502020204030204" pitchFamily="34" charset="0"/>
              </a:rPr>
              <a:t>Web Scraping Hotel Data</a:t>
            </a:r>
            <a:endParaRPr lang="en-IN" dirty="0"/>
          </a:p>
        </p:txBody>
      </p:sp>
      <p:sp>
        <p:nvSpPr>
          <p:cNvPr id="8" name="Rectangle 7">
            <a:extLst>
              <a:ext uri="{FF2B5EF4-FFF2-40B4-BE49-F238E27FC236}">
                <a16:creationId xmlns:a16="http://schemas.microsoft.com/office/drawing/2014/main" id="{968CC8FD-0E0E-BD9F-3EF6-AFCA3F013B10}"/>
              </a:ext>
            </a:extLst>
          </p:cNvPr>
          <p:cNvSpPr/>
          <p:nvPr/>
        </p:nvSpPr>
        <p:spPr>
          <a:xfrm>
            <a:off x="6271847" y="1032118"/>
            <a:ext cx="1695938" cy="1359877"/>
          </a:xfrm>
          <a:prstGeom prst="rect">
            <a:avLst/>
          </a:prstGeom>
          <a:solidFill>
            <a:schemeClr val="accent3">
              <a:lumMod val="7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IN" sz="1800">
                <a:solidFill>
                  <a:srgbClr val="0D0D0D"/>
                </a:solidFill>
                <a:effectLst/>
                <a:highlight>
                  <a:srgbClr val="FFFFFF"/>
                </a:highlight>
                <a:latin typeface="Times New Roman" panose="02020603050405020304" pitchFamily="18" charset="0"/>
                <a:ea typeface="Calibri" panose="020F0502020204030204" pitchFamily="34" charset="0"/>
              </a:rPr>
              <a:t>Coordinate Retrieval</a:t>
            </a:r>
            <a:endParaRPr lang="en-IN" dirty="0"/>
          </a:p>
        </p:txBody>
      </p:sp>
      <p:sp>
        <p:nvSpPr>
          <p:cNvPr id="9" name="Rectangle 8">
            <a:extLst>
              <a:ext uri="{FF2B5EF4-FFF2-40B4-BE49-F238E27FC236}">
                <a16:creationId xmlns:a16="http://schemas.microsoft.com/office/drawing/2014/main" id="{DF35B038-015C-D65D-F0AC-53F08209DC62}"/>
              </a:ext>
            </a:extLst>
          </p:cNvPr>
          <p:cNvSpPr/>
          <p:nvPr/>
        </p:nvSpPr>
        <p:spPr>
          <a:xfrm>
            <a:off x="812799" y="3005503"/>
            <a:ext cx="1852248" cy="143754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1800" dirty="0">
                <a:solidFill>
                  <a:srgbClr val="0D0D0D"/>
                </a:solidFill>
                <a:effectLst/>
                <a:highlight>
                  <a:srgbClr val="FFFFFF"/>
                </a:highlight>
                <a:latin typeface="Times New Roman" panose="02020603050405020304" pitchFamily="18" charset="0"/>
                <a:ea typeface="Calibri" panose="020F0502020204030204" pitchFamily="34" charset="0"/>
              </a:rPr>
              <a:t>Sentiment Analysis of Reviews</a:t>
            </a:r>
            <a:endParaRPr lang="en-IN" dirty="0"/>
          </a:p>
        </p:txBody>
      </p:sp>
      <p:sp>
        <p:nvSpPr>
          <p:cNvPr id="10" name="Rectangle 9">
            <a:extLst>
              <a:ext uri="{FF2B5EF4-FFF2-40B4-BE49-F238E27FC236}">
                <a16:creationId xmlns:a16="http://schemas.microsoft.com/office/drawing/2014/main" id="{D54C2914-BDC1-22B5-60D1-EA74F055BAA6}"/>
              </a:ext>
            </a:extLst>
          </p:cNvPr>
          <p:cNvSpPr/>
          <p:nvPr/>
        </p:nvSpPr>
        <p:spPr>
          <a:xfrm>
            <a:off x="3649785" y="3044335"/>
            <a:ext cx="1695938" cy="1359877"/>
          </a:xfrm>
          <a:prstGeom prst="rect">
            <a:avLst/>
          </a:prstGeom>
          <a:solidFill>
            <a:schemeClr val="accent3">
              <a:lumMod val="7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IN" sz="1800" dirty="0">
                <a:solidFill>
                  <a:srgbClr val="0D0D0D"/>
                </a:solidFill>
                <a:effectLst/>
                <a:highlight>
                  <a:srgbClr val="FFFFFF"/>
                </a:highlight>
                <a:latin typeface="Times New Roman" panose="02020603050405020304" pitchFamily="18" charset="0"/>
                <a:ea typeface="Calibri" panose="020F0502020204030204" pitchFamily="34" charset="0"/>
              </a:rPr>
              <a:t>Data Processing and Sorting</a:t>
            </a:r>
            <a:endParaRPr lang="en-IN" dirty="0"/>
          </a:p>
        </p:txBody>
      </p:sp>
      <p:sp>
        <p:nvSpPr>
          <p:cNvPr id="11" name="Rectangle 10">
            <a:extLst>
              <a:ext uri="{FF2B5EF4-FFF2-40B4-BE49-F238E27FC236}">
                <a16:creationId xmlns:a16="http://schemas.microsoft.com/office/drawing/2014/main" id="{DBB6E618-379E-1A30-8AC4-BA8AF2A187FC}"/>
              </a:ext>
            </a:extLst>
          </p:cNvPr>
          <p:cNvSpPr/>
          <p:nvPr/>
        </p:nvSpPr>
        <p:spPr>
          <a:xfrm>
            <a:off x="6271847" y="3034931"/>
            <a:ext cx="1852248" cy="143754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sz="1800" dirty="0">
                <a:solidFill>
                  <a:srgbClr val="0D0D0D"/>
                </a:solidFill>
                <a:effectLst/>
                <a:highlight>
                  <a:srgbClr val="FFFFFF"/>
                </a:highlight>
                <a:latin typeface="Times New Roman" panose="02020603050405020304" pitchFamily="18" charset="0"/>
                <a:ea typeface="Calibri" panose="020F0502020204030204" pitchFamily="34" charset="0"/>
              </a:rPr>
              <a:t>Rendering Results to the User</a:t>
            </a:r>
            <a:endParaRPr lang="en-IN" dirty="0"/>
          </a:p>
        </p:txBody>
      </p:sp>
      <p:sp>
        <p:nvSpPr>
          <p:cNvPr id="14" name="Arrow: Right 13">
            <a:extLst>
              <a:ext uri="{FF2B5EF4-FFF2-40B4-BE49-F238E27FC236}">
                <a16:creationId xmlns:a16="http://schemas.microsoft.com/office/drawing/2014/main" id="{05E71A3F-889A-982A-3961-DF38368D6875}"/>
              </a:ext>
            </a:extLst>
          </p:cNvPr>
          <p:cNvSpPr/>
          <p:nvPr/>
        </p:nvSpPr>
        <p:spPr>
          <a:xfrm>
            <a:off x="2596661" y="1614069"/>
            <a:ext cx="965200" cy="27363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Right 14">
            <a:extLst>
              <a:ext uri="{FF2B5EF4-FFF2-40B4-BE49-F238E27FC236}">
                <a16:creationId xmlns:a16="http://schemas.microsoft.com/office/drawing/2014/main" id="{4B3F0A9B-128A-5C76-A698-3AC0DB899A9C}"/>
              </a:ext>
            </a:extLst>
          </p:cNvPr>
          <p:cNvSpPr/>
          <p:nvPr/>
        </p:nvSpPr>
        <p:spPr>
          <a:xfrm>
            <a:off x="5433647" y="1634487"/>
            <a:ext cx="847969" cy="25742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7" name="Connector: Elbow 16">
            <a:extLst>
              <a:ext uri="{FF2B5EF4-FFF2-40B4-BE49-F238E27FC236}">
                <a16:creationId xmlns:a16="http://schemas.microsoft.com/office/drawing/2014/main" id="{0DD1DE12-CF5D-5D6A-3F1D-107D41ED9717}"/>
              </a:ext>
            </a:extLst>
          </p:cNvPr>
          <p:cNvCxnSpPr>
            <a:stCxn id="8" idx="3"/>
            <a:endCxn id="9" idx="0"/>
          </p:cNvCxnSpPr>
          <p:nvPr/>
        </p:nvCxnSpPr>
        <p:spPr>
          <a:xfrm flipH="1">
            <a:off x="1738923" y="1712057"/>
            <a:ext cx="6228862" cy="1293446"/>
          </a:xfrm>
          <a:prstGeom prst="bentConnector4">
            <a:avLst>
              <a:gd name="adj1" fmla="val -3670"/>
              <a:gd name="adj2" fmla="val 76284"/>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Arrow: Right 17">
            <a:extLst>
              <a:ext uri="{FF2B5EF4-FFF2-40B4-BE49-F238E27FC236}">
                <a16:creationId xmlns:a16="http://schemas.microsoft.com/office/drawing/2014/main" id="{27032EF9-362B-225B-731D-19F77BF37397}"/>
              </a:ext>
            </a:extLst>
          </p:cNvPr>
          <p:cNvSpPr/>
          <p:nvPr/>
        </p:nvSpPr>
        <p:spPr>
          <a:xfrm>
            <a:off x="2665047" y="3626338"/>
            <a:ext cx="984738" cy="26572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8CDF6A84-B2ED-EF33-E361-FE2DD0BE25E1}"/>
              </a:ext>
            </a:extLst>
          </p:cNvPr>
          <p:cNvSpPr/>
          <p:nvPr/>
        </p:nvSpPr>
        <p:spPr>
          <a:xfrm>
            <a:off x="5345723" y="3626338"/>
            <a:ext cx="926124" cy="26572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Google Shape;410;p36">
            <a:extLst>
              <a:ext uri="{FF2B5EF4-FFF2-40B4-BE49-F238E27FC236}">
                <a16:creationId xmlns:a16="http://schemas.microsoft.com/office/drawing/2014/main" id="{17923150-9F7C-161B-179A-3D12D1692587}"/>
              </a:ext>
            </a:extLst>
          </p:cNvPr>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dirty="0"/>
              <a:t>Workflow Diagram</a:t>
            </a:r>
            <a:endParaRPr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0"/>
          <p:cNvSpPr txBox="1">
            <a:spLocks noGrp="1"/>
          </p:cNvSpPr>
          <p:nvPr>
            <p:ph type="title"/>
          </p:nvPr>
        </p:nvSpPr>
        <p:spPr>
          <a:xfrm>
            <a:off x="720000" y="20118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Teammates</a:t>
            </a:r>
            <a:endParaRPr dirty="0"/>
          </a:p>
        </p:txBody>
      </p:sp>
      <p:sp>
        <p:nvSpPr>
          <p:cNvPr id="290" name="Google Shape;290;p30"/>
          <p:cNvSpPr txBox="1">
            <a:spLocks noGrp="1"/>
          </p:cNvSpPr>
          <p:nvPr>
            <p:ph type="title" idx="2"/>
          </p:nvPr>
        </p:nvSpPr>
        <p:spPr>
          <a:xfrm>
            <a:off x="1296938" y="1143679"/>
            <a:ext cx="7347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92" name="Google Shape;292;p30"/>
          <p:cNvSpPr txBox="1">
            <a:spLocks noGrp="1"/>
          </p:cNvSpPr>
          <p:nvPr>
            <p:ph type="title" idx="4"/>
          </p:nvPr>
        </p:nvSpPr>
        <p:spPr>
          <a:xfrm>
            <a:off x="1296938" y="1818376"/>
            <a:ext cx="7347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94" name="Google Shape;294;p30"/>
          <p:cNvSpPr txBox="1">
            <a:spLocks noGrp="1"/>
          </p:cNvSpPr>
          <p:nvPr>
            <p:ph type="title" idx="6"/>
          </p:nvPr>
        </p:nvSpPr>
        <p:spPr>
          <a:xfrm>
            <a:off x="1296938" y="2567048"/>
            <a:ext cx="7347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96" name="Google Shape;296;p30"/>
          <p:cNvSpPr txBox="1">
            <a:spLocks noGrp="1"/>
          </p:cNvSpPr>
          <p:nvPr>
            <p:ph type="subTitle" idx="1"/>
          </p:nvPr>
        </p:nvSpPr>
        <p:spPr>
          <a:xfrm>
            <a:off x="2031637" y="1143679"/>
            <a:ext cx="3469877" cy="4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Siddarth SR Pillai-21MIC0048</a:t>
            </a:r>
            <a:endParaRPr dirty="0"/>
          </a:p>
        </p:txBody>
      </p:sp>
      <p:sp>
        <p:nvSpPr>
          <p:cNvPr id="297" name="Google Shape;297;p30"/>
          <p:cNvSpPr txBox="1">
            <a:spLocks noGrp="1"/>
          </p:cNvSpPr>
          <p:nvPr>
            <p:ph type="subTitle" idx="8"/>
          </p:nvPr>
        </p:nvSpPr>
        <p:spPr>
          <a:xfrm>
            <a:off x="2031638" y="1841569"/>
            <a:ext cx="3628574" cy="4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Akshaj Anil – 21MIC0186</a:t>
            </a:r>
            <a:endParaRPr dirty="0"/>
          </a:p>
        </p:txBody>
      </p:sp>
      <p:sp>
        <p:nvSpPr>
          <p:cNvPr id="298" name="Google Shape;298;p30"/>
          <p:cNvSpPr txBox="1">
            <a:spLocks noGrp="1"/>
          </p:cNvSpPr>
          <p:nvPr>
            <p:ph type="subTitle" idx="9"/>
          </p:nvPr>
        </p:nvSpPr>
        <p:spPr>
          <a:xfrm>
            <a:off x="2031638" y="2597731"/>
            <a:ext cx="3560560" cy="4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err="1"/>
              <a:t>Ragul</a:t>
            </a:r>
            <a:r>
              <a:rPr lang="en-IN" dirty="0"/>
              <a:t> G -21MIC0174</a:t>
            </a:r>
            <a:endParaRPr dirty="0"/>
          </a:p>
        </p:txBody>
      </p:sp>
    </p:spTree>
    <p:extLst>
      <p:ext uri="{BB962C8B-B14F-4D97-AF65-F5344CB8AC3E}">
        <p14:creationId xmlns:p14="http://schemas.microsoft.com/office/powerpoint/2010/main" val="3746608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2"/>
          <p:cNvSpPr txBox="1">
            <a:spLocks noGrp="1"/>
          </p:cNvSpPr>
          <p:nvPr>
            <p:ph type="title"/>
          </p:nvPr>
        </p:nvSpPr>
        <p:spPr>
          <a:xfrm>
            <a:off x="2258646" y="3054525"/>
            <a:ext cx="5539654" cy="102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dirty="0"/>
              <a:t>Implementation</a:t>
            </a:r>
            <a:endParaRPr dirty="0"/>
          </a:p>
        </p:txBody>
      </p:sp>
      <p:sp>
        <p:nvSpPr>
          <p:cNvPr id="314" name="Google Shape;314;p32"/>
          <p:cNvSpPr txBox="1">
            <a:spLocks noGrp="1"/>
          </p:cNvSpPr>
          <p:nvPr>
            <p:ph type="title" idx="2"/>
          </p:nvPr>
        </p:nvSpPr>
        <p:spPr>
          <a:xfrm>
            <a:off x="6708475" y="2255322"/>
            <a:ext cx="1089900" cy="102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06</a:t>
            </a:r>
            <a:endParaRPr dirty="0"/>
          </a:p>
        </p:txBody>
      </p:sp>
    </p:spTree>
    <p:extLst>
      <p:ext uri="{BB962C8B-B14F-4D97-AF65-F5344CB8AC3E}">
        <p14:creationId xmlns:p14="http://schemas.microsoft.com/office/powerpoint/2010/main" val="1338597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pic>
        <p:nvPicPr>
          <p:cNvPr id="6" name="Picture 5">
            <a:extLst>
              <a:ext uri="{FF2B5EF4-FFF2-40B4-BE49-F238E27FC236}">
                <a16:creationId xmlns:a16="http://schemas.microsoft.com/office/drawing/2014/main" id="{0BDFD7EA-543A-B389-85C1-A2BAFF2A13AD}"/>
              </a:ext>
            </a:extLst>
          </p:cNvPr>
          <p:cNvPicPr>
            <a:picLocks noChangeAspect="1"/>
          </p:cNvPicPr>
          <p:nvPr/>
        </p:nvPicPr>
        <p:blipFill>
          <a:blip r:embed="rId3"/>
          <a:stretch>
            <a:fillRect/>
          </a:stretch>
        </p:blipFill>
        <p:spPr>
          <a:xfrm>
            <a:off x="1307007" y="1573530"/>
            <a:ext cx="6323153" cy="3324382"/>
          </a:xfrm>
          <a:prstGeom prst="rect">
            <a:avLst/>
          </a:prstGeom>
        </p:spPr>
      </p:pic>
      <p:sp>
        <p:nvSpPr>
          <p:cNvPr id="8" name="Google Shape;320;p33">
            <a:extLst>
              <a:ext uri="{FF2B5EF4-FFF2-40B4-BE49-F238E27FC236}">
                <a16:creationId xmlns:a16="http://schemas.microsoft.com/office/drawing/2014/main" id="{2DD71C8B-F154-67CE-7544-5ED2CC1659BD}"/>
              </a:ext>
            </a:extLst>
          </p:cNvPr>
          <p:cNvSpPr txBox="1">
            <a:spLocks/>
          </p:cNvSpPr>
          <p:nvPr/>
        </p:nvSpPr>
        <p:spPr>
          <a:xfrm>
            <a:off x="688246" y="909559"/>
            <a:ext cx="7767508" cy="6066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400" b="1" i="0" u="sng" strike="noStrike" cap="none" normalizeH="0" baseline="0" dirty="0">
                <a:ln>
                  <a:noFill/>
                </a:ln>
                <a:solidFill>
                  <a:schemeClr val="tx1"/>
                </a:solidFill>
                <a:effectLst/>
                <a:latin typeface="Shippori Antique" panose="020B0604020202020204" charset="-128"/>
                <a:ea typeface="Shippori Antique" panose="020B0604020202020204" charset="-128"/>
              </a:rPr>
              <a:t>Landing Page: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400" b="0" i="0" u="none" strike="noStrike" cap="none" normalizeH="0" baseline="0" dirty="0">
                <a:ln>
                  <a:noFill/>
                </a:ln>
                <a:solidFill>
                  <a:schemeClr val="tx1"/>
                </a:solidFill>
                <a:effectLst/>
                <a:latin typeface="Shippori Antique" panose="020B0604020202020204" charset="-128"/>
                <a:ea typeface="Shippori Antique" panose="020B0604020202020204" charset="-128"/>
              </a:rPr>
              <a:t>Enter the location here: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p:txBody>
      </p:sp>
      <p:sp>
        <p:nvSpPr>
          <p:cNvPr id="9" name="Google Shape;320;p33">
            <a:extLst>
              <a:ext uri="{FF2B5EF4-FFF2-40B4-BE49-F238E27FC236}">
                <a16:creationId xmlns:a16="http://schemas.microsoft.com/office/drawing/2014/main" id="{8365B64B-2556-F383-E502-7DE717297D0A}"/>
              </a:ext>
            </a:extLst>
          </p:cNvPr>
          <p:cNvSpPr txBox="1">
            <a:spLocks/>
          </p:cNvSpPr>
          <p:nvPr/>
        </p:nvSpPr>
        <p:spPr>
          <a:xfrm>
            <a:off x="688246" y="245588"/>
            <a:ext cx="7767508" cy="6066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 altLang="en-US" sz="3200" b="0" i="0" strike="noStrike" cap="none" normalizeH="0" baseline="0" dirty="0">
                <a:ln>
                  <a:noFill/>
                </a:ln>
                <a:solidFill>
                  <a:schemeClr val="bg2"/>
                </a:solidFill>
                <a:effectLst/>
                <a:latin typeface="Alata" panose="020B0604020202020204" charset="0"/>
                <a:ea typeface="Shippori Antique" panose="020B0604020202020204" charset="-128"/>
              </a:rPr>
              <a:t>I</a:t>
            </a:r>
            <a:r>
              <a:rPr lang="en" altLang="en-US" sz="3200" dirty="0">
                <a:solidFill>
                  <a:schemeClr val="bg2"/>
                </a:solidFill>
                <a:latin typeface="Alata" panose="020B0604020202020204" charset="0"/>
                <a:ea typeface="Shippori Antique" panose="020B0604020202020204" charset="-128"/>
              </a:rPr>
              <a:t>mplementation</a:t>
            </a:r>
            <a:endParaRPr kumimoji="0" lang="en-GB" altLang="en-US" sz="3200" b="0" i="0" strike="noStrike" cap="none" normalizeH="0" baseline="0" dirty="0">
              <a:ln>
                <a:noFill/>
              </a:ln>
              <a:solidFill>
                <a:schemeClr val="bg2"/>
              </a:solidFill>
              <a:effectLst/>
              <a:latin typeface="Alata" panose="020B0604020202020204" charset="0"/>
              <a:ea typeface="Shippori Antique" panose="020B0604020202020204" charset="-128"/>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Shippori Antique" panose="020B0604020202020204" charset="-128"/>
              <a:ea typeface="Shippori Antique" panose="020B0604020202020204" charset="-128"/>
            </a:endParaRPr>
          </a:p>
        </p:txBody>
      </p:sp>
    </p:spTree>
    <p:extLst>
      <p:ext uri="{BB962C8B-B14F-4D97-AF65-F5344CB8AC3E}">
        <p14:creationId xmlns:p14="http://schemas.microsoft.com/office/powerpoint/2010/main" val="21944052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10" name="Google Shape;410;p36"/>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Algorithms Used:</a:t>
            </a:r>
            <a:endParaRPr dirty="0"/>
          </a:p>
        </p:txBody>
      </p:sp>
      <p:sp>
        <p:nvSpPr>
          <p:cNvPr id="32" name="Google Shape;320;p33">
            <a:extLst>
              <a:ext uri="{FF2B5EF4-FFF2-40B4-BE49-F238E27FC236}">
                <a16:creationId xmlns:a16="http://schemas.microsoft.com/office/drawing/2014/main" id="{281AC362-7D71-9114-0CAB-92282FB20A5E}"/>
              </a:ext>
            </a:extLst>
          </p:cNvPr>
          <p:cNvSpPr txBox="1">
            <a:spLocks/>
          </p:cNvSpPr>
          <p:nvPr/>
        </p:nvSpPr>
        <p:spPr>
          <a:xfrm>
            <a:off x="720000" y="1269067"/>
            <a:ext cx="7767508" cy="24979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marR="0" lvl="0" indent="0" algn="l" defTabSz="914400" rtl="0" eaLnBrk="0" fontAlgn="base" latinLnBrk="0" hangingPunct="0">
              <a:lnSpc>
                <a:spcPct val="100000"/>
              </a:lnSpc>
              <a:spcBef>
                <a:spcPct val="0"/>
              </a:spcBef>
              <a:spcAft>
                <a:spcPct val="0"/>
              </a:spcAft>
              <a:buClrTx/>
              <a:buSzTx/>
              <a:tabLst/>
            </a:pPr>
            <a:r>
              <a:rPr lang="en-GB" altLang="en-US" u="sng" dirty="0">
                <a:solidFill>
                  <a:schemeClr val="tx1"/>
                </a:solidFill>
                <a:latin typeface="Shippori Antique" panose="020B0604020202020204" charset="-128"/>
                <a:ea typeface="Shippori Antique" panose="020B0604020202020204" charset="-128"/>
              </a:rPr>
              <a:t>Web Scraping Algorithm:</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Description: The web scraping algorithm is implemented using </a:t>
            </a:r>
            <a:r>
              <a:rPr lang="en-GB" altLang="en-US" dirty="0" err="1">
                <a:solidFill>
                  <a:schemeClr val="tx1"/>
                </a:solidFill>
                <a:latin typeface="Shippori Antique" panose="020B0604020202020204" charset="-128"/>
                <a:ea typeface="Shippori Antique" panose="020B0604020202020204" charset="-128"/>
              </a:rPr>
              <a:t>BeautifulSoup</a:t>
            </a:r>
            <a:r>
              <a:rPr lang="en-GB" altLang="en-US" dirty="0">
                <a:solidFill>
                  <a:schemeClr val="tx1"/>
                </a:solidFill>
                <a:latin typeface="Shippori Antique" panose="020B0604020202020204" charset="-128"/>
                <a:ea typeface="Shippori Antique" panose="020B0604020202020204" charset="-128"/>
              </a:rPr>
              <a:t>, a Python library for parsing HTML and XML documents. It follows these steps: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Send an HTTP GET request to Booking.com to retrieve the HTML content of the search results page for the specified location.</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Parse the HTML content using </a:t>
            </a:r>
            <a:r>
              <a:rPr lang="en-GB" altLang="en-US" dirty="0" err="1">
                <a:solidFill>
                  <a:schemeClr val="tx1"/>
                </a:solidFill>
                <a:latin typeface="Shippori Antique" panose="020B0604020202020204" charset="-128"/>
                <a:ea typeface="Shippori Antique" panose="020B0604020202020204" charset="-128"/>
              </a:rPr>
              <a:t>BeautifulSoup</a:t>
            </a:r>
            <a:r>
              <a:rPr lang="en-GB" altLang="en-US" dirty="0">
                <a:solidFill>
                  <a:schemeClr val="tx1"/>
                </a:solidFill>
                <a:latin typeface="Shippori Antique" panose="020B0604020202020204" charset="-128"/>
                <a:ea typeface="Shippori Antique" panose="020B0604020202020204" charset="-128"/>
              </a:rPr>
              <a:t> to extract relevant information about each hotel, such as name, location, rating, and URL.</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Iterate through the extracted data and store it in a structured format for further processing.</a:t>
            </a:r>
          </a:p>
          <a:p>
            <a:pPr marL="0" marR="0" lvl="0" indent="0" algn="l" defTabSz="914400" rtl="0" eaLnBrk="0" fontAlgn="base" latinLnBrk="0" hangingPunct="0">
              <a:lnSpc>
                <a:spcPct val="100000"/>
              </a:lnSpc>
              <a:spcBef>
                <a:spcPct val="0"/>
              </a:spcBef>
              <a:spcAft>
                <a:spcPct val="0"/>
              </a:spcAft>
              <a:buClrTx/>
              <a:buSzTx/>
              <a:tabLst/>
            </a:pPr>
            <a:endParaRPr lang="en-GB" altLang="en-US" u="sng" dirty="0">
              <a:solidFill>
                <a:schemeClr val="tx1"/>
              </a:solidFill>
              <a:latin typeface="Shippori Antique" panose="020B0604020202020204" charset="-128"/>
              <a:ea typeface="Shippori Antique" panose="020B0604020202020204" charset="-128"/>
            </a:endParaRPr>
          </a:p>
        </p:txBody>
      </p:sp>
      <p:sp>
        <p:nvSpPr>
          <p:cNvPr id="34" name="Rectangle 10">
            <a:extLst>
              <a:ext uri="{FF2B5EF4-FFF2-40B4-BE49-F238E27FC236}">
                <a16:creationId xmlns:a16="http://schemas.microsoft.com/office/drawing/2014/main" id="{4AF87BBF-037E-C8A8-5787-3F31911D73FC}"/>
              </a:ext>
            </a:extLst>
          </p:cNvPr>
          <p:cNvSpPr>
            <a:spLocks noChangeArrowheads="1"/>
          </p:cNvSpPr>
          <p:nvPr/>
        </p:nvSpPr>
        <p:spPr bwMode="auto">
          <a:xfrm>
            <a:off x="0" y="0"/>
            <a:ext cx="31337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89473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10" name="Google Shape;410;p36"/>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Algorithms Used:</a:t>
            </a:r>
            <a:endParaRPr dirty="0"/>
          </a:p>
        </p:txBody>
      </p:sp>
      <p:sp>
        <p:nvSpPr>
          <p:cNvPr id="32" name="Google Shape;320;p33">
            <a:extLst>
              <a:ext uri="{FF2B5EF4-FFF2-40B4-BE49-F238E27FC236}">
                <a16:creationId xmlns:a16="http://schemas.microsoft.com/office/drawing/2014/main" id="{281AC362-7D71-9114-0CAB-92282FB20A5E}"/>
              </a:ext>
            </a:extLst>
          </p:cNvPr>
          <p:cNvSpPr txBox="1">
            <a:spLocks/>
          </p:cNvSpPr>
          <p:nvPr/>
        </p:nvSpPr>
        <p:spPr>
          <a:xfrm>
            <a:off x="720000" y="1269067"/>
            <a:ext cx="7767508" cy="34059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marR="0" lvl="0" indent="0" algn="l" defTabSz="914400" rtl="0" eaLnBrk="0" fontAlgn="base" latinLnBrk="0" hangingPunct="0">
              <a:lnSpc>
                <a:spcPct val="100000"/>
              </a:lnSpc>
              <a:spcBef>
                <a:spcPct val="0"/>
              </a:spcBef>
              <a:spcAft>
                <a:spcPct val="0"/>
              </a:spcAft>
              <a:buClrTx/>
              <a:buSzTx/>
              <a:tabLst/>
            </a:pPr>
            <a:r>
              <a:rPr lang="en-GB" altLang="en-US" u="sng" dirty="0">
                <a:solidFill>
                  <a:schemeClr val="tx1"/>
                </a:solidFill>
                <a:latin typeface="Shippori Antique" panose="020B0604020202020204" charset="-128"/>
                <a:ea typeface="Shippori Antique" panose="020B0604020202020204" charset="-128"/>
              </a:rPr>
              <a:t>Sentiment Analysis Algorithm:</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Description: Sentiment analysis is performed on hotel reviews using the VADER (Valence Aware Dictionary and </a:t>
            </a:r>
            <a:r>
              <a:rPr lang="en-GB" altLang="en-US" dirty="0" err="1">
                <a:solidFill>
                  <a:schemeClr val="tx1"/>
                </a:solidFill>
                <a:latin typeface="Shippori Antique" panose="020B0604020202020204" charset="-128"/>
                <a:ea typeface="Shippori Antique" panose="020B0604020202020204" charset="-128"/>
              </a:rPr>
              <a:t>sEntiment</a:t>
            </a:r>
            <a:r>
              <a:rPr lang="en-GB" altLang="en-US" dirty="0">
                <a:solidFill>
                  <a:schemeClr val="tx1"/>
                </a:solidFill>
                <a:latin typeface="Shippori Antique" panose="020B0604020202020204" charset="-128"/>
                <a:ea typeface="Shippori Antique" panose="020B0604020202020204" charset="-128"/>
              </a:rPr>
              <a:t> Reasoner) sentiment </a:t>
            </a:r>
            <a:r>
              <a:rPr lang="en-GB" altLang="en-US" dirty="0" err="1">
                <a:solidFill>
                  <a:schemeClr val="tx1"/>
                </a:solidFill>
                <a:latin typeface="Shippori Antique" panose="020B0604020202020204" charset="-128"/>
                <a:ea typeface="Shippori Antique" panose="020B0604020202020204" charset="-128"/>
              </a:rPr>
              <a:t>analyzer</a:t>
            </a:r>
            <a:r>
              <a:rPr lang="en-GB" altLang="en-US" dirty="0">
                <a:solidFill>
                  <a:schemeClr val="tx1"/>
                </a:solidFill>
                <a:latin typeface="Shippori Antique" panose="020B0604020202020204" charset="-128"/>
                <a:ea typeface="Shippori Antique" panose="020B0604020202020204" charset="-128"/>
              </a:rPr>
              <a:t> from the NLTK library. The algorithm proceeds as follows: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Retrieve hotel review data by following the URLs extracted during web scraping.</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Extract review text from the HTML content of each hotel's review page.</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Apply sentiment analysis using VADER to assign sentiment scores to each review, which quantify the positivity or negativity of the text.</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Calculate the average sentiment score for each hotel by aggregating the sentiment scores of its reviews.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The sentiment scores are then used to rank hotels, with higher scores indicating more positively reviewed hotels.</a:t>
            </a:r>
          </a:p>
          <a:p>
            <a:pPr marL="0" marR="0" lvl="0" indent="0" algn="l" defTabSz="914400" rtl="0" eaLnBrk="0" fontAlgn="base" latinLnBrk="0" hangingPunct="0">
              <a:lnSpc>
                <a:spcPct val="100000"/>
              </a:lnSpc>
              <a:spcBef>
                <a:spcPct val="0"/>
              </a:spcBef>
              <a:spcAft>
                <a:spcPct val="0"/>
              </a:spcAft>
              <a:buClrTx/>
              <a:buSzTx/>
              <a:tabLst/>
            </a:pPr>
            <a:endParaRPr lang="en-GB" altLang="en-US" u="sng" dirty="0">
              <a:solidFill>
                <a:schemeClr val="tx1"/>
              </a:solidFill>
              <a:latin typeface="Shippori Antique" panose="020B0604020202020204" charset="-128"/>
              <a:ea typeface="Shippori Antique" panose="020B0604020202020204" charset="-128"/>
            </a:endParaRPr>
          </a:p>
        </p:txBody>
      </p:sp>
      <p:sp>
        <p:nvSpPr>
          <p:cNvPr id="34" name="Rectangle 10">
            <a:extLst>
              <a:ext uri="{FF2B5EF4-FFF2-40B4-BE49-F238E27FC236}">
                <a16:creationId xmlns:a16="http://schemas.microsoft.com/office/drawing/2014/main" id="{4AF87BBF-037E-C8A8-5787-3F31911D73FC}"/>
              </a:ext>
            </a:extLst>
          </p:cNvPr>
          <p:cNvSpPr>
            <a:spLocks noChangeArrowheads="1"/>
          </p:cNvSpPr>
          <p:nvPr/>
        </p:nvSpPr>
        <p:spPr bwMode="auto">
          <a:xfrm>
            <a:off x="0" y="0"/>
            <a:ext cx="31337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98533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10" name="Google Shape;410;p36"/>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Algorithms Used:</a:t>
            </a:r>
            <a:endParaRPr dirty="0"/>
          </a:p>
        </p:txBody>
      </p:sp>
      <p:sp>
        <p:nvSpPr>
          <p:cNvPr id="32" name="Google Shape;320;p33">
            <a:extLst>
              <a:ext uri="{FF2B5EF4-FFF2-40B4-BE49-F238E27FC236}">
                <a16:creationId xmlns:a16="http://schemas.microsoft.com/office/drawing/2014/main" id="{281AC362-7D71-9114-0CAB-92282FB20A5E}"/>
              </a:ext>
            </a:extLst>
          </p:cNvPr>
          <p:cNvSpPr txBox="1">
            <a:spLocks/>
          </p:cNvSpPr>
          <p:nvPr/>
        </p:nvSpPr>
        <p:spPr>
          <a:xfrm>
            <a:off x="720000" y="1269067"/>
            <a:ext cx="7767508" cy="34059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marR="0" lvl="0" indent="0" algn="l" defTabSz="914400" rtl="0" eaLnBrk="0" fontAlgn="base" latinLnBrk="0" hangingPunct="0">
              <a:lnSpc>
                <a:spcPct val="100000"/>
              </a:lnSpc>
              <a:spcBef>
                <a:spcPct val="0"/>
              </a:spcBef>
              <a:spcAft>
                <a:spcPct val="0"/>
              </a:spcAft>
              <a:buClrTx/>
              <a:buSzTx/>
              <a:tabLst/>
            </a:pPr>
            <a:r>
              <a:rPr lang="en-GB" altLang="en-US" u="sng" dirty="0">
                <a:solidFill>
                  <a:schemeClr val="tx1"/>
                </a:solidFill>
                <a:latin typeface="Shippori Antique" panose="020B0604020202020204" charset="-128"/>
                <a:ea typeface="Shippori Antique" panose="020B0604020202020204" charset="-128"/>
              </a:rPr>
              <a:t>Geocoding Algorithm:</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Description: Geocoding is the process of translating addresses or location names into geographic coordinates (latitude and longitude) that can be used to pinpoint the location on a map. The algorithm proceeds as follows: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Construct a request URL for the geocoding service (in this case, the </a:t>
            </a:r>
            <a:r>
              <a:rPr lang="en-GB" altLang="en-US" dirty="0" err="1">
                <a:solidFill>
                  <a:schemeClr val="tx1"/>
                </a:solidFill>
                <a:latin typeface="Shippori Antique" panose="020B0604020202020204" charset="-128"/>
                <a:ea typeface="Shippori Antique" panose="020B0604020202020204" charset="-128"/>
              </a:rPr>
              <a:t>Nominatim</a:t>
            </a:r>
            <a:r>
              <a:rPr lang="en-GB" altLang="en-US" dirty="0">
                <a:solidFill>
                  <a:schemeClr val="tx1"/>
                </a:solidFill>
                <a:latin typeface="Shippori Antique" panose="020B0604020202020204" charset="-128"/>
                <a:ea typeface="Shippori Antique" panose="020B0604020202020204" charset="-128"/>
              </a:rPr>
              <a:t> API) with the address or location name as a query parameter.</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Send an HTTP GET request to the geocoding service with the constructed URL.</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Receive a response from the geocoding service, typically in JSON format, containing the geographic coordinates corresponding to the provided address or location name.</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Parse the JSON response to extract the latitude and longitude coordinates.</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en-GB" altLang="en-US" dirty="0">
              <a:solidFill>
                <a:schemeClr val="tx1"/>
              </a:solidFill>
              <a:latin typeface="Shippori Antique" panose="020B0604020202020204" charset="-128"/>
              <a:ea typeface="Shippori Antique" panose="020B0604020202020204" charset="-128"/>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lang="en-GB" altLang="en-US" dirty="0">
                <a:solidFill>
                  <a:schemeClr val="tx1"/>
                </a:solidFill>
                <a:latin typeface="Shippori Antique" panose="020B0604020202020204" charset="-128"/>
                <a:ea typeface="Shippori Antique" panose="020B0604020202020204" charset="-128"/>
              </a:rPr>
              <a:t>Return the extracted coordinates to the calling function or use them for further processing, such as displaying the location on a map.</a:t>
            </a:r>
          </a:p>
          <a:p>
            <a:pPr marL="0" marR="0" lvl="0" indent="0" algn="l" defTabSz="914400" rtl="0" eaLnBrk="0" fontAlgn="base" latinLnBrk="0" hangingPunct="0">
              <a:lnSpc>
                <a:spcPct val="100000"/>
              </a:lnSpc>
              <a:spcBef>
                <a:spcPct val="0"/>
              </a:spcBef>
              <a:spcAft>
                <a:spcPct val="0"/>
              </a:spcAft>
              <a:buClrTx/>
              <a:buSzTx/>
              <a:tabLst/>
            </a:pPr>
            <a:endParaRPr lang="en-GB" altLang="en-US" u="sng" dirty="0">
              <a:solidFill>
                <a:schemeClr val="tx1"/>
              </a:solidFill>
              <a:latin typeface="Shippori Antique" panose="020B0604020202020204" charset="-128"/>
              <a:ea typeface="Shippori Antique" panose="020B0604020202020204" charset="-128"/>
            </a:endParaRPr>
          </a:p>
        </p:txBody>
      </p:sp>
      <p:sp>
        <p:nvSpPr>
          <p:cNvPr id="34" name="Rectangle 10">
            <a:extLst>
              <a:ext uri="{FF2B5EF4-FFF2-40B4-BE49-F238E27FC236}">
                <a16:creationId xmlns:a16="http://schemas.microsoft.com/office/drawing/2014/main" id="{4AF87BBF-037E-C8A8-5787-3F31911D73FC}"/>
              </a:ext>
            </a:extLst>
          </p:cNvPr>
          <p:cNvSpPr>
            <a:spLocks noChangeArrowheads="1"/>
          </p:cNvSpPr>
          <p:nvPr/>
        </p:nvSpPr>
        <p:spPr bwMode="auto">
          <a:xfrm>
            <a:off x="0" y="0"/>
            <a:ext cx="31337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163436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2"/>
          <p:cNvSpPr txBox="1">
            <a:spLocks noGrp="1"/>
          </p:cNvSpPr>
          <p:nvPr>
            <p:ph type="title"/>
          </p:nvPr>
        </p:nvSpPr>
        <p:spPr>
          <a:xfrm>
            <a:off x="2258646" y="3054525"/>
            <a:ext cx="5539654" cy="1027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IN" dirty="0"/>
              <a:t>Results</a:t>
            </a:r>
            <a:endParaRPr dirty="0"/>
          </a:p>
        </p:txBody>
      </p:sp>
      <p:sp>
        <p:nvSpPr>
          <p:cNvPr id="314" name="Google Shape;314;p32"/>
          <p:cNvSpPr txBox="1">
            <a:spLocks noGrp="1"/>
          </p:cNvSpPr>
          <p:nvPr>
            <p:ph type="title" idx="2"/>
          </p:nvPr>
        </p:nvSpPr>
        <p:spPr>
          <a:xfrm>
            <a:off x="6708475" y="2255322"/>
            <a:ext cx="1089900" cy="102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07</a:t>
            </a:r>
            <a:endParaRPr dirty="0"/>
          </a:p>
        </p:txBody>
      </p:sp>
    </p:spTree>
    <p:extLst>
      <p:ext uri="{BB962C8B-B14F-4D97-AF65-F5344CB8AC3E}">
        <p14:creationId xmlns:p14="http://schemas.microsoft.com/office/powerpoint/2010/main" val="25103636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5" name="Subtitle 4">
            <a:extLst>
              <a:ext uri="{FF2B5EF4-FFF2-40B4-BE49-F238E27FC236}">
                <a16:creationId xmlns:a16="http://schemas.microsoft.com/office/drawing/2014/main" id="{0C8B48FD-E42D-BF51-6497-6B6AFB5351E2}"/>
              </a:ext>
            </a:extLst>
          </p:cNvPr>
          <p:cNvSpPr>
            <a:spLocks noGrp="1"/>
          </p:cNvSpPr>
          <p:nvPr>
            <p:ph type="subTitle" idx="1"/>
          </p:nvPr>
        </p:nvSpPr>
        <p:spPr>
          <a:xfrm>
            <a:off x="777874" y="960038"/>
            <a:ext cx="4665300" cy="444300"/>
          </a:xfrm>
        </p:spPr>
        <p:txBody>
          <a:bodyPr/>
          <a:lstStyle/>
          <a:p>
            <a:pPr algn="just"/>
            <a:r>
              <a:rPr lang="en-GB" dirty="0"/>
              <a:t>Sentiment Scores of Hotel in Chennai:</a:t>
            </a:r>
            <a:endParaRPr lang="en-IN" dirty="0"/>
          </a:p>
        </p:txBody>
      </p:sp>
      <p:pic>
        <p:nvPicPr>
          <p:cNvPr id="6" name="Picture 5">
            <a:extLst>
              <a:ext uri="{FF2B5EF4-FFF2-40B4-BE49-F238E27FC236}">
                <a16:creationId xmlns:a16="http://schemas.microsoft.com/office/drawing/2014/main" id="{4BC2059B-DC57-951E-C104-229B284BFB7B}"/>
              </a:ext>
            </a:extLst>
          </p:cNvPr>
          <p:cNvPicPr>
            <a:picLocks noChangeAspect="1"/>
          </p:cNvPicPr>
          <p:nvPr/>
        </p:nvPicPr>
        <p:blipFill>
          <a:blip r:embed="rId3"/>
          <a:stretch>
            <a:fillRect/>
          </a:stretch>
        </p:blipFill>
        <p:spPr>
          <a:xfrm>
            <a:off x="1180123" y="1404338"/>
            <a:ext cx="6783754" cy="3368709"/>
          </a:xfrm>
          <a:prstGeom prst="rect">
            <a:avLst/>
          </a:prstGeom>
        </p:spPr>
      </p:pic>
      <p:sp>
        <p:nvSpPr>
          <p:cNvPr id="8" name="Google Shape;410;p36">
            <a:extLst>
              <a:ext uri="{FF2B5EF4-FFF2-40B4-BE49-F238E27FC236}">
                <a16:creationId xmlns:a16="http://schemas.microsoft.com/office/drawing/2014/main" id="{0DEB33E0-8BE9-B6D6-F570-BBB1901E4F1A}"/>
              </a:ext>
            </a:extLst>
          </p:cNvPr>
          <p:cNvSpPr txBox="1">
            <a:spLocks noGrp="1"/>
          </p:cNvSpPr>
          <p:nvPr>
            <p:ph type="title"/>
          </p:nvPr>
        </p:nvSpPr>
        <p:spPr>
          <a:xfrm>
            <a:off x="662126" y="29178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Results:</a:t>
            </a:r>
            <a:endParaRPr sz="2800" dirty="0"/>
          </a:p>
        </p:txBody>
      </p:sp>
    </p:spTree>
    <p:extLst>
      <p:ext uri="{BB962C8B-B14F-4D97-AF65-F5344CB8AC3E}">
        <p14:creationId xmlns:p14="http://schemas.microsoft.com/office/powerpoint/2010/main" val="26285647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5" name="Subtitle 4">
            <a:extLst>
              <a:ext uri="{FF2B5EF4-FFF2-40B4-BE49-F238E27FC236}">
                <a16:creationId xmlns:a16="http://schemas.microsoft.com/office/drawing/2014/main" id="{0C8B48FD-E42D-BF51-6497-6B6AFB5351E2}"/>
              </a:ext>
            </a:extLst>
          </p:cNvPr>
          <p:cNvSpPr>
            <a:spLocks noGrp="1"/>
          </p:cNvSpPr>
          <p:nvPr>
            <p:ph type="subTitle" idx="1"/>
          </p:nvPr>
        </p:nvSpPr>
        <p:spPr>
          <a:xfrm>
            <a:off x="777874" y="960038"/>
            <a:ext cx="4665300" cy="444300"/>
          </a:xfrm>
        </p:spPr>
        <p:txBody>
          <a:bodyPr/>
          <a:lstStyle/>
          <a:p>
            <a:pPr algn="just"/>
            <a:r>
              <a:rPr lang="en-GB" dirty="0"/>
              <a:t>Locations of hotel in map:</a:t>
            </a:r>
            <a:endParaRPr lang="en-IN" dirty="0"/>
          </a:p>
        </p:txBody>
      </p:sp>
      <p:sp>
        <p:nvSpPr>
          <p:cNvPr id="8" name="Google Shape;410;p36">
            <a:extLst>
              <a:ext uri="{FF2B5EF4-FFF2-40B4-BE49-F238E27FC236}">
                <a16:creationId xmlns:a16="http://schemas.microsoft.com/office/drawing/2014/main" id="{0DEB33E0-8BE9-B6D6-F570-BBB1901E4F1A}"/>
              </a:ext>
            </a:extLst>
          </p:cNvPr>
          <p:cNvSpPr txBox="1">
            <a:spLocks noGrp="1"/>
          </p:cNvSpPr>
          <p:nvPr>
            <p:ph type="title"/>
          </p:nvPr>
        </p:nvSpPr>
        <p:spPr>
          <a:xfrm>
            <a:off x="662126" y="29178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Results:</a:t>
            </a:r>
            <a:endParaRPr sz="2800" dirty="0"/>
          </a:p>
        </p:txBody>
      </p:sp>
      <p:pic>
        <p:nvPicPr>
          <p:cNvPr id="2" name="Picture 1">
            <a:extLst>
              <a:ext uri="{FF2B5EF4-FFF2-40B4-BE49-F238E27FC236}">
                <a16:creationId xmlns:a16="http://schemas.microsoft.com/office/drawing/2014/main" id="{09F7898D-B512-37DE-B233-B97CE0B11228}"/>
              </a:ext>
            </a:extLst>
          </p:cNvPr>
          <p:cNvPicPr>
            <a:picLocks noChangeAspect="1"/>
          </p:cNvPicPr>
          <p:nvPr/>
        </p:nvPicPr>
        <p:blipFill>
          <a:blip r:embed="rId3"/>
          <a:stretch>
            <a:fillRect/>
          </a:stretch>
        </p:blipFill>
        <p:spPr>
          <a:xfrm>
            <a:off x="836190" y="1531617"/>
            <a:ext cx="7470886" cy="3001305"/>
          </a:xfrm>
          <a:prstGeom prst="rect">
            <a:avLst/>
          </a:prstGeom>
        </p:spPr>
      </p:pic>
    </p:spTree>
    <p:extLst>
      <p:ext uri="{BB962C8B-B14F-4D97-AF65-F5344CB8AC3E}">
        <p14:creationId xmlns:p14="http://schemas.microsoft.com/office/powerpoint/2010/main" val="35009145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5" name="Subtitle 4">
            <a:extLst>
              <a:ext uri="{FF2B5EF4-FFF2-40B4-BE49-F238E27FC236}">
                <a16:creationId xmlns:a16="http://schemas.microsoft.com/office/drawing/2014/main" id="{0C8B48FD-E42D-BF51-6497-6B6AFB5351E2}"/>
              </a:ext>
            </a:extLst>
          </p:cNvPr>
          <p:cNvSpPr>
            <a:spLocks noGrp="1"/>
          </p:cNvSpPr>
          <p:nvPr>
            <p:ph type="subTitle" idx="1"/>
          </p:nvPr>
        </p:nvSpPr>
        <p:spPr>
          <a:xfrm>
            <a:off x="777874" y="960038"/>
            <a:ext cx="4665300" cy="376394"/>
          </a:xfrm>
        </p:spPr>
        <p:txBody>
          <a:bodyPr/>
          <a:lstStyle/>
          <a:p>
            <a:pPr algn="just"/>
            <a:r>
              <a:rPr lang="en-IN" dirty="0"/>
              <a:t>Bar chart:</a:t>
            </a:r>
          </a:p>
          <a:p>
            <a:pPr algn="just"/>
            <a:endParaRPr lang="en-IN" dirty="0"/>
          </a:p>
        </p:txBody>
      </p:sp>
      <p:sp>
        <p:nvSpPr>
          <p:cNvPr id="8" name="Google Shape;410;p36">
            <a:extLst>
              <a:ext uri="{FF2B5EF4-FFF2-40B4-BE49-F238E27FC236}">
                <a16:creationId xmlns:a16="http://schemas.microsoft.com/office/drawing/2014/main" id="{0DEB33E0-8BE9-B6D6-F570-BBB1901E4F1A}"/>
              </a:ext>
            </a:extLst>
          </p:cNvPr>
          <p:cNvSpPr txBox="1">
            <a:spLocks noGrp="1"/>
          </p:cNvSpPr>
          <p:nvPr>
            <p:ph type="title"/>
          </p:nvPr>
        </p:nvSpPr>
        <p:spPr>
          <a:xfrm>
            <a:off x="662126" y="29178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Results:</a:t>
            </a:r>
            <a:endParaRPr sz="2800" dirty="0"/>
          </a:p>
        </p:txBody>
      </p:sp>
      <p:pic>
        <p:nvPicPr>
          <p:cNvPr id="3" name="Picture 2">
            <a:extLst>
              <a:ext uri="{FF2B5EF4-FFF2-40B4-BE49-F238E27FC236}">
                <a16:creationId xmlns:a16="http://schemas.microsoft.com/office/drawing/2014/main" id="{95D79B71-810A-9B66-415E-26834974821D}"/>
              </a:ext>
            </a:extLst>
          </p:cNvPr>
          <p:cNvPicPr>
            <a:picLocks noChangeAspect="1"/>
          </p:cNvPicPr>
          <p:nvPr/>
        </p:nvPicPr>
        <p:blipFill>
          <a:blip r:embed="rId3"/>
          <a:stretch>
            <a:fillRect/>
          </a:stretch>
        </p:blipFill>
        <p:spPr>
          <a:xfrm>
            <a:off x="1031631" y="1491150"/>
            <a:ext cx="6900984" cy="3276235"/>
          </a:xfrm>
          <a:prstGeom prst="rect">
            <a:avLst/>
          </a:prstGeom>
        </p:spPr>
      </p:pic>
    </p:spTree>
    <p:extLst>
      <p:ext uri="{BB962C8B-B14F-4D97-AF65-F5344CB8AC3E}">
        <p14:creationId xmlns:p14="http://schemas.microsoft.com/office/powerpoint/2010/main" val="4758639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10" name="Google Shape;410;p36"/>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Observations:</a:t>
            </a:r>
            <a:endParaRPr dirty="0"/>
          </a:p>
        </p:txBody>
      </p:sp>
      <p:sp>
        <p:nvSpPr>
          <p:cNvPr id="32" name="Google Shape;320;p33">
            <a:extLst>
              <a:ext uri="{FF2B5EF4-FFF2-40B4-BE49-F238E27FC236}">
                <a16:creationId xmlns:a16="http://schemas.microsoft.com/office/drawing/2014/main" id="{281AC362-7D71-9114-0CAB-92282FB20A5E}"/>
              </a:ext>
            </a:extLst>
          </p:cNvPr>
          <p:cNvSpPr txBox="1">
            <a:spLocks/>
          </p:cNvSpPr>
          <p:nvPr/>
        </p:nvSpPr>
        <p:spPr>
          <a:xfrm>
            <a:off x="720000" y="1417559"/>
            <a:ext cx="7150092" cy="29512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marR="0" lvl="0" indent="0" algn="just" defTabSz="914400" rtl="0" eaLnBrk="0" fontAlgn="base" latinLnBrk="0" hangingPunct="0">
              <a:lnSpc>
                <a:spcPct val="100000"/>
              </a:lnSpc>
              <a:spcBef>
                <a:spcPct val="0"/>
              </a:spcBef>
              <a:spcAft>
                <a:spcPct val="0"/>
              </a:spcAft>
              <a:buClrTx/>
              <a:buSzTx/>
              <a:tabLst/>
            </a:pPr>
            <a:endParaRPr lang="en-GB" altLang="en-US" u="sng" dirty="0">
              <a:solidFill>
                <a:schemeClr val="tx1"/>
              </a:solidFill>
              <a:latin typeface="Shippori Antique" panose="020B0604020202020204" charset="-128"/>
              <a:ea typeface="Shippori Antique" panose="020B0604020202020204" charset="-128"/>
            </a:endParaRPr>
          </a:p>
          <a:p>
            <a:pPr marL="0" marR="0" lvl="0" indent="0" algn="just" defTabSz="914400" rtl="0" eaLnBrk="0" fontAlgn="base" latinLnBrk="0" hangingPunct="0">
              <a:lnSpc>
                <a:spcPct val="100000"/>
              </a:lnSpc>
              <a:spcBef>
                <a:spcPct val="0"/>
              </a:spcBef>
              <a:spcAft>
                <a:spcPct val="0"/>
              </a:spcAft>
              <a:buClrTx/>
              <a:buSzTx/>
              <a:tabLst/>
            </a:pPr>
            <a:r>
              <a:rPr lang="en-GB" altLang="en-US" dirty="0">
                <a:solidFill>
                  <a:schemeClr val="tx1"/>
                </a:solidFill>
                <a:latin typeface="Shippori Antique" panose="020B0604020202020204" charset="-128"/>
                <a:ea typeface="Shippori Antique" panose="020B0604020202020204" charset="-128"/>
              </a:rPr>
              <a:t>The flask application first fetches data from Booking.com. When users input a location, it retrieves hotel details like names, locations, and ratings from Booking.com. The application also uses the VADER sentiment </a:t>
            </a:r>
            <a:r>
              <a:rPr lang="en-GB" altLang="en-US" dirty="0" err="1">
                <a:solidFill>
                  <a:schemeClr val="tx1"/>
                </a:solidFill>
                <a:latin typeface="Shippori Antique" panose="020B0604020202020204" charset="-128"/>
                <a:ea typeface="Shippori Antique" panose="020B0604020202020204" charset="-128"/>
              </a:rPr>
              <a:t>analyzer</a:t>
            </a:r>
            <a:r>
              <a:rPr lang="en-GB" altLang="en-US" dirty="0">
                <a:solidFill>
                  <a:schemeClr val="tx1"/>
                </a:solidFill>
                <a:latin typeface="Shippori Antique" panose="020B0604020202020204" charset="-128"/>
                <a:ea typeface="Shippori Antique" panose="020B0604020202020204" charset="-128"/>
              </a:rPr>
              <a:t> to </a:t>
            </a:r>
            <a:r>
              <a:rPr lang="en-GB" altLang="en-US" dirty="0" err="1">
                <a:solidFill>
                  <a:schemeClr val="tx1"/>
                </a:solidFill>
                <a:latin typeface="Shippori Antique" panose="020B0604020202020204" charset="-128"/>
                <a:ea typeface="Shippori Antique" panose="020B0604020202020204" charset="-128"/>
              </a:rPr>
              <a:t>analyze</a:t>
            </a:r>
            <a:r>
              <a:rPr lang="en-GB" altLang="en-US" dirty="0">
                <a:solidFill>
                  <a:schemeClr val="tx1"/>
                </a:solidFill>
                <a:latin typeface="Shippori Antique" panose="020B0604020202020204" charset="-128"/>
                <a:ea typeface="Shippori Antique" panose="020B0604020202020204" charset="-128"/>
              </a:rPr>
              <a:t> customer reviews for each hotel. It then displays the results on a webpage, sorted by sentiment score, helping users prioritize hotels with positive reviews. Alongside the hotel listings, it includes a map showing hotel locations and a bar chart displaying sentiment scores. This comprehensive approach enables users to make informed decisions, considering both ratings and sentiment analysis of customer feedback, for a convenient and insightful hotel search experience.</a:t>
            </a:r>
          </a:p>
          <a:p>
            <a:pPr marL="0" marR="0" lvl="0" indent="0" algn="l" defTabSz="914400" rtl="0" eaLnBrk="0" fontAlgn="base" latinLnBrk="0" hangingPunct="0">
              <a:lnSpc>
                <a:spcPct val="100000"/>
              </a:lnSpc>
              <a:spcBef>
                <a:spcPct val="0"/>
              </a:spcBef>
              <a:spcAft>
                <a:spcPct val="0"/>
              </a:spcAft>
              <a:buClrTx/>
              <a:buSzTx/>
              <a:tabLst/>
            </a:pPr>
            <a:endParaRPr lang="en-GB" altLang="en-US" dirty="0">
              <a:solidFill>
                <a:schemeClr val="tx1"/>
              </a:solidFill>
              <a:latin typeface="Shippori Antique" panose="020B0604020202020204" charset="-128"/>
              <a:ea typeface="Shippori Antique" panose="020B0604020202020204" charset="-128"/>
            </a:endParaRPr>
          </a:p>
          <a:p>
            <a:pPr marL="0" marR="0" lvl="0" indent="0" algn="l" defTabSz="914400" rtl="0" eaLnBrk="0" fontAlgn="base" latinLnBrk="0" hangingPunct="0">
              <a:lnSpc>
                <a:spcPct val="100000"/>
              </a:lnSpc>
              <a:spcBef>
                <a:spcPct val="0"/>
              </a:spcBef>
              <a:spcAft>
                <a:spcPct val="0"/>
              </a:spcAft>
              <a:buClrTx/>
              <a:buSzTx/>
              <a:tabLst/>
            </a:pPr>
            <a:endParaRPr lang="en-GB" altLang="en-US" u="sng" dirty="0">
              <a:solidFill>
                <a:schemeClr val="tx1"/>
              </a:solidFill>
              <a:latin typeface="Shippori Antique" panose="020B0604020202020204" charset="-128"/>
              <a:ea typeface="Shippori Antique" panose="020B0604020202020204" charset="-128"/>
            </a:endParaRPr>
          </a:p>
        </p:txBody>
      </p:sp>
      <p:sp>
        <p:nvSpPr>
          <p:cNvPr id="34" name="Rectangle 10">
            <a:extLst>
              <a:ext uri="{FF2B5EF4-FFF2-40B4-BE49-F238E27FC236}">
                <a16:creationId xmlns:a16="http://schemas.microsoft.com/office/drawing/2014/main" id="{4AF87BBF-037E-C8A8-5787-3F31911D73FC}"/>
              </a:ext>
            </a:extLst>
          </p:cNvPr>
          <p:cNvSpPr>
            <a:spLocks noChangeArrowheads="1"/>
          </p:cNvSpPr>
          <p:nvPr/>
        </p:nvSpPr>
        <p:spPr bwMode="auto">
          <a:xfrm>
            <a:off x="0" y="0"/>
            <a:ext cx="31337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71655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0"/>
          <p:cNvSpPr txBox="1">
            <a:spLocks noGrp="1"/>
          </p:cNvSpPr>
          <p:nvPr>
            <p:ph type="title"/>
          </p:nvPr>
        </p:nvSpPr>
        <p:spPr>
          <a:xfrm>
            <a:off x="720000" y="20118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290" name="Google Shape;290;p30"/>
          <p:cNvSpPr txBox="1">
            <a:spLocks noGrp="1"/>
          </p:cNvSpPr>
          <p:nvPr>
            <p:ph type="title" idx="2"/>
          </p:nvPr>
        </p:nvSpPr>
        <p:spPr>
          <a:xfrm>
            <a:off x="1296938" y="1143679"/>
            <a:ext cx="7347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91" name="Google Shape;291;p30"/>
          <p:cNvSpPr txBox="1">
            <a:spLocks noGrp="1"/>
          </p:cNvSpPr>
          <p:nvPr>
            <p:ph type="title" idx="3"/>
          </p:nvPr>
        </p:nvSpPr>
        <p:spPr>
          <a:xfrm>
            <a:off x="1296938" y="3329056"/>
            <a:ext cx="7347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92" name="Google Shape;292;p30"/>
          <p:cNvSpPr txBox="1">
            <a:spLocks noGrp="1"/>
          </p:cNvSpPr>
          <p:nvPr>
            <p:ph type="title" idx="4"/>
          </p:nvPr>
        </p:nvSpPr>
        <p:spPr>
          <a:xfrm>
            <a:off x="1296938" y="1818376"/>
            <a:ext cx="7347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93" name="Google Shape;293;p30"/>
          <p:cNvSpPr txBox="1">
            <a:spLocks noGrp="1"/>
          </p:cNvSpPr>
          <p:nvPr>
            <p:ph type="title" idx="5"/>
          </p:nvPr>
        </p:nvSpPr>
        <p:spPr>
          <a:xfrm>
            <a:off x="4704488" y="1167074"/>
            <a:ext cx="7347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294" name="Google Shape;294;p30"/>
          <p:cNvSpPr txBox="1">
            <a:spLocks noGrp="1"/>
          </p:cNvSpPr>
          <p:nvPr>
            <p:ph type="title" idx="6"/>
          </p:nvPr>
        </p:nvSpPr>
        <p:spPr>
          <a:xfrm>
            <a:off x="1296938" y="2567048"/>
            <a:ext cx="7347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95" name="Google Shape;295;p30"/>
          <p:cNvSpPr txBox="1">
            <a:spLocks noGrp="1"/>
          </p:cNvSpPr>
          <p:nvPr>
            <p:ph type="title" idx="7"/>
          </p:nvPr>
        </p:nvSpPr>
        <p:spPr>
          <a:xfrm>
            <a:off x="4704488" y="1818777"/>
            <a:ext cx="734700" cy="48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296" name="Google Shape;296;p30"/>
          <p:cNvSpPr txBox="1">
            <a:spLocks noGrp="1"/>
          </p:cNvSpPr>
          <p:nvPr>
            <p:ph type="subTitle" idx="1"/>
          </p:nvPr>
        </p:nvSpPr>
        <p:spPr>
          <a:xfrm>
            <a:off x="2031638" y="1143679"/>
            <a:ext cx="2305500" cy="4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297" name="Google Shape;297;p30"/>
          <p:cNvSpPr txBox="1">
            <a:spLocks noGrp="1"/>
          </p:cNvSpPr>
          <p:nvPr>
            <p:ph type="subTitle" idx="8"/>
          </p:nvPr>
        </p:nvSpPr>
        <p:spPr>
          <a:xfrm>
            <a:off x="2031638" y="1841569"/>
            <a:ext cx="2305500" cy="4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Aim, Objectives and Motivation</a:t>
            </a:r>
            <a:endParaRPr dirty="0"/>
          </a:p>
        </p:txBody>
      </p:sp>
      <p:sp>
        <p:nvSpPr>
          <p:cNvPr id="298" name="Google Shape;298;p30"/>
          <p:cNvSpPr txBox="1">
            <a:spLocks noGrp="1"/>
          </p:cNvSpPr>
          <p:nvPr>
            <p:ph type="subTitle" idx="9"/>
          </p:nvPr>
        </p:nvSpPr>
        <p:spPr>
          <a:xfrm>
            <a:off x="2031638" y="2597731"/>
            <a:ext cx="2305500" cy="4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Literature Survey</a:t>
            </a:r>
            <a:endParaRPr dirty="0"/>
          </a:p>
        </p:txBody>
      </p:sp>
      <p:sp>
        <p:nvSpPr>
          <p:cNvPr id="299" name="Google Shape;299;p30"/>
          <p:cNvSpPr txBox="1">
            <a:spLocks noGrp="1"/>
          </p:cNvSpPr>
          <p:nvPr>
            <p:ph type="subTitle" idx="13"/>
          </p:nvPr>
        </p:nvSpPr>
        <p:spPr>
          <a:xfrm>
            <a:off x="2031638" y="3292078"/>
            <a:ext cx="2305500" cy="4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Problem Statement</a:t>
            </a:r>
            <a:endParaRPr dirty="0"/>
          </a:p>
        </p:txBody>
      </p:sp>
      <p:sp>
        <p:nvSpPr>
          <p:cNvPr id="300" name="Google Shape;300;p30"/>
          <p:cNvSpPr txBox="1">
            <a:spLocks noGrp="1"/>
          </p:cNvSpPr>
          <p:nvPr>
            <p:ph type="subTitle" idx="14"/>
          </p:nvPr>
        </p:nvSpPr>
        <p:spPr>
          <a:xfrm>
            <a:off x="5541563" y="1143679"/>
            <a:ext cx="2305500" cy="4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Architectural Design</a:t>
            </a:r>
            <a:endParaRPr dirty="0"/>
          </a:p>
        </p:txBody>
      </p:sp>
      <p:sp>
        <p:nvSpPr>
          <p:cNvPr id="301" name="Google Shape;301;p30"/>
          <p:cNvSpPr txBox="1">
            <a:spLocks noGrp="1"/>
          </p:cNvSpPr>
          <p:nvPr>
            <p:ph type="subTitle" idx="15"/>
          </p:nvPr>
        </p:nvSpPr>
        <p:spPr>
          <a:xfrm>
            <a:off x="5541562" y="1841569"/>
            <a:ext cx="2305500" cy="4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Implementation</a:t>
            </a:r>
            <a:endParaRPr dirty="0"/>
          </a:p>
        </p:txBody>
      </p:sp>
      <p:sp>
        <p:nvSpPr>
          <p:cNvPr id="4" name="Google Shape;295;p30">
            <a:extLst>
              <a:ext uri="{FF2B5EF4-FFF2-40B4-BE49-F238E27FC236}">
                <a16:creationId xmlns:a16="http://schemas.microsoft.com/office/drawing/2014/main" id="{68917C52-7D6A-C9B7-AB6A-C29196109EC0}"/>
              </a:ext>
            </a:extLst>
          </p:cNvPr>
          <p:cNvSpPr txBox="1">
            <a:spLocks/>
          </p:cNvSpPr>
          <p:nvPr/>
        </p:nvSpPr>
        <p:spPr>
          <a:xfrm>
            <a:off x="4704488" y="2599058"/>
            <a:ext cx="734700" cy="489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Alata"/>
              <a:buNone/>
              <a:defRPr sz="3000" b="1" i="0" u="none" strike="noStrike" cap="none">
                <a:solidFill>
                  <a:schemeClr val="dk2"/>
                </a:solidFill>
                <a:latin typeface="Alata"/>
                <a:ea typeface="Alata"/>
                <a:cs typeface="Alata"/>
                <a:sym typeface="Alata"/>
              </a:defRPr>
            </a:lvl1pPr>
            <a:lvl2pPr marR="0" lvl="1"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2pPr>
            <a:lvl3pPr marR="0" lvl="2"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3pPr>
            <a:lvl4pPr marR="0" lvl="3"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4pPr>
            <a:lvl5pPr marR="0" lvl="4"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5pPr>
            <a:lvl6pPr marR="0" lvl="5"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6pPr>
            <a:lvl7pPr marR="0" lvl="6"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7pPr>
            <a:lvl8pPr marR="0" lvl="7"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8pPr>
            <a:lvl9pPr marR="0" lvl="8"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9pPr>
          </a:lstStyle>
          <a:p>
            <a:r>
              <a:rPr lang="en" dirty="0"/>
              <a:t>07</a:t>
            </a:r>
          </a:p>
        </p:txBody>
      </p:sp>
      <p:sp>
        <p:nvSpPr>
          <p:cNvPr id="5" name="Google Shape;295;p30">
            <a:extLst>
              <a:ext uri="{FF2B5EF4-FFF2-40B4-BE49-F238E27FC236}">
                <a16:creationId xmlns:a16="http://schemas.microsoft.com/office/drawing/2014/main" id="{8A73EDF1-E3DF-2174-04F2-F1C3C8E51F02}"/>
              </a:ext>
            </a:extLst>
          </p:cNvPr>
          <p:cNvSpPr txBox="1">
            <a:spLocks/>
          </p:cNvSpPr>
          <p:nvPr/>
        </p:nvSpPr>
        <p:spPr>
          <a:xfrm>
            <a:off x="4704488" y="3292078"/>
            <a:ext cx="734700" cy="489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Alata"/>
              <a:buNone/>
              <a:defRPr sz="3000" b="1" i="0" u="none" strike="noStrike" cap="none">
                <a:solidFill>
                  <a:schemeClr val="dk2"/>
                </a:solidFill>
                <a:latin typeface="Alata"/>
                <a:ea typeface="Alata"/>
                <a:cs typeface="Alata"/>
                <a:sym typeface="Alata"/>
              </a:defRPr>
            </a:lvl1pPr>
            <a:lvl2pPr marR="0" lvl="1"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2pPr>
            <a:lvl3pPr marR="0" lvl="2"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3pPr>
            <a:lvl4pPr marR="0" lvl="3"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4pPr>
            <a:lvl5pPr marR="0" lvl="4"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5pPr>
            <a:lvl6pPr marR="0" lvl="5"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6pPr>
            <a:lvl7pPr marR="0" lvl="6"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7pPr>
            <a:lvl8pPr marR="0" lvl="7"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8pPr>
            <a:lvl9pPr marR="0" lvl="8" algn="l" rtl="0">
              <a:lnSpc>
                <a:spcPct val="100000"/>
              </a:lnSpc>
              <a:spcBef>
                <a:spcPts val="0"/>
              </a:spcBef>
              <a:spcAft>
                <a:spcPts val="0"/>
              </a:spcAft>
              <a:buClr>
                <a:schemeClr val="dk1"/>
              </a:buClr>
              <a:buSzPts val="3000"/>
              <a:buFont typeface="Alata"/>
              <a:buNone/>
              <a:defRPr sz="3000" b="1" i="0" u="none" strike="noStrike" cap="none">
                <a:solidFill>
                  <a:schemeClr val="dk1"/>
                </a:solidFill>
                <a:latin typeface="Alata"/>
                <a:ea typeface="Alata"/>
                <a:cs typeface="Alata"/>
                <a:sym typeface="Alata"/>
              </a:defRPr>
            </a:lvl9pPr>
          </a:lstStyle>
          <a:p>
            <a:r>
              <a:rPr lang="en" dirty="0"/>
              <a:t>08</a:t>
            </a:r>
          </a:p>
        </p:txBody>
      </p:sp>
      <p:sp>
        <p:nvSpPr>
          <p:cNvPr id="6" name="Google Shape;301;p30">
            <a:extLst>
              <a:ext uri="{FF2B5EF4-FFF2-40B4-BE49-F238E27FC236}">
                <a16:creationId xmlns:a16="http://schemas.microsoft.com/office/drawing/2014/main" id="{DEB6A83B-6017-048E-5F9A-C9A7F4DADC97}"/>
              </a:ext>
            </a:extLst>
          </p:cNvPr>
          <p:cNvSpPr txBox="1">
            <a:spLocks/>
          </p:cNvSpPr>
          <p:nvPr/>
        </p:nvSpPr>
        <p:spPr>
          <a:xfrm>
            <a:off x="5541562" y="2597731"/>
            <a:ext cx="2305500" cy="489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Alata"/>
              <a:buNone/>
              <a:defRPr sz="1800" b="1" i="0" u="none" strike="noStrike" cap="none">
                <a:solidFill>
                  <a:schemeClr val="dk1"/>
                </a:solidFill>
                <a:latin typeface="Alata"/>
                <a:ea typeface="Alata"/>
                <a:cs typeface="Alata"/>
                <a:sym typeface="Alata"/>
              </a:defRPr>
            </a:lvl1pPr>
            <a:lvl2pPr marL="914400" marR="0" lvl="1"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2pPr>
            <a:lvl3pPr marL="1371600" marR="0" lvl="2"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3pPr>
            <a:lvl4pPr marL="1828800" marR="0" lvl="3"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4pPr>
            <a:lvl5pPr marL="2286000" marR="0" lvl="4"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5pPr>
            <a:lvl6pPr marL="2743200" marR="0" lvl="5"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6pPr>
            <a:lvl7pPr marL="3200400" marR="0" lvl="6"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7pPr>
            <a:lvl8pPr marL="3657600" marR="0" lvl="7"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8pPr>
            <a:lvl9pPr marL="4114800" marR="0" lvl="8"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9pPr>
          </a:lstStyle>
          <a:p>
            <a:pPr marL="0" indent="0"/>
            <a:r>
              <a:rPr lang="en-IN" dirty="0"/>
              <a:t>Results</a:t>
            </a:r>
          </a:p>
        </p:txBody>
      </p:sp>
      <p:sp>
        <p:nvSpPr>
          <p:cNvPr id="7" name="Google Shape;301;p30">
            <a:extLst>
              <a:ext uri="{FF2B5EF4-FFF2-40B4-BE49-F238E27FC236}">
                <a16:creationId xmlns:a16="http://schemas.microsoft.com/office/drawing/2014/main" id="{DBEE481D-B1EE-A587-949E-AD6ABB85CF6D}"/>
              </a:ext>
            </a:extLst>
          </p:cNvPr>
          <p:cNvSpPr txBox="1">
            <a:spLocks/>
          </p:cNvSpPr>
          <p:nvPr/>
        </p:nvSpPr>
        <p:spPr>
          <a:xfrm>
            <a:off x="5541562" y="3292078"/>
            <a:ext cx="2305500" cy="489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Alata"/>
              <a:buNone/>
              <a:defRPr sz="1800" b="1" i="0" u="none" strike="noStrike" cap="none">
                <a:solidFill>
                  <a:schemeClr val="dk1"/>
                </a:solidFill>
                <a:latin typeface="Alata"/>
                <a:ea typeface="Alata"/>
                <a:cs typeface="Alata"/>
                <a:sym typeface="Alata"/>
              </a:defRPr>
            </a:lvl1pPr>
            <a:lvl2pPr marL="914400" marR="0" lvl="1"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2pPr>
            <a:lvl3pPr marL="1371600" marR="0" lvl="2"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3pPr>
            <a:lvl4pPr marL="1828800" marR="0" lvl="3"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4pPr>
            <a:lvl5pPr marL="2286000" marR="0" lvl="4"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5pPr>
            <a:lvl6pPr marL="2743200" marR="0" lvl="5"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6pPr>
            <a:lvl7pPr marL="3200400" marR="0" lvl="6"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7pPr>
            <a:lvl8pPr marL="3657600" marR="0" lvl="7"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8pPr>
            <a:lvl9pPr marL="4114800" marR="0" lvl="8" indent="-304800" algn="l" rtl="0">
              <a:lnSpc>
                <a:spcPct val="100000"/>
              </a:lnSpc>
              <a:spcBef>
                <a:spcPts val="0"/>
              </a:spcBef>
              <a:spcAft>
                <a:spcPts val="0"/>
              </a:spcAft>
              <a:buClr>
                <a:schemeClr val="dk1"/>
              </a:buClr>
              <a:buSzPts val="2000"/>
              <a:buFont typeface="Alata"/>
              <a:buNone/>
              <a:defRPr sz="2000" b="1" i="0" u="none" strike="noStrike" cap="none">
                <a:solidFill>
                  <a:schemeClr val="dk1"/>
                </a:solidFill>
                <a:latin typeface="Alata"/>
                <a:ea typeface="Alata"/>
                <a:cs typeface="Alata"/>
                <a:sym typeface="Alata"/>
              </a:defRPr>
            </a:lvl9pPr>
          </a:lstStyle>
          <a:p>
            <a:pPr marL="0" indent="0"/>
            <a:r>
              <a:rPr lang="en-IN" dirty="0"/>
              <a:t>Conclusion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2"/>
          <p:cNvSpPr txBox="1">
            <a:spLocks noGrp="1"/>
          </p:cNvSpPr>
          <p:nvPr>
            <p:ph type="title"/>
          </p:nvPr>
        </p:nvSpPr>
        <p:spPr>
          <a:xfrm>
            <a:off x="2258646" y="3054525"/>
            <a:ext cx="5539654" cy="1027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IN" dirty="0"/>
              <a:t>Conclusion</a:t>
            </a:r>
            <a:endParaRPr dirty="0"/>
          </a:p>
        </p:txBody>
      </p:sp>
      <p:sp>
        <p:nvSpPr>
          <p:cNvPr id="314" name="Google Shape;314;p32"/>
          <p:cNvSpPr txBox="1">
            <a:spLocks noGrp="1"/>
          </p:cNvSpPr>
          <p:nvPr>
            <p:ph type="title" idx="2"/>
          </p:nvPr>
        </p:nvSpPr>
        <p:spPr>
          <a:xfrm>
            <a:off x="6708475" y="2255322"/>
            <a:ext cx="1089900" cy="102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08</a:t>
            </a:r>
            <a:endParaRPr dirty="0"/>
          </a:p>
        </p:txBody>
      </p:sp>
    </p:spTree>
    <p:extLst>
      <p:ext uri="{BB962C8B-B14F-4D97-AF65-F5344CB8AC3E}">
        <p14:creationId xmlns:p14="http://schemas.microsoft.com/office/powerpoint/2010/main" val="3210608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10" name="Google Shape;410;p36"/>
          <p:cNvSpPr txBox="1">
            <a:spLocks noGrp="1"/>
          </p:cNvSpPr>
          <p:nvPr>
            <p:ph type="title"/>
          </p:nvPr>
        </p:nvSpPr>
        <p:spPr>
          <a:xfrm>
            <a:off x="720000" y="4684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32" name="Google Shape;320;p33">
            <a:extLst>
              <a:ext uri="{FF2B5EF4-FFF2-40B4-BE49-F238E27FC236}">
                <a16:creationId xmlns:a16="http://schemas.microsoft.com/office/drawing/2014/main" id="{281AC362-7D71-9114-0CAB-92282FB20A5E}"/>
              </a:ext>
            </a:extLst>
          </p:cNvPr>
          <p:cNvSpPr txBox="1">
            <a:spLocks/>
          </p:cNvSpPr>
          <p:nvPr/>
        </p:nvSpPr>
        <p:spPr>
          <a:xfrm>
            <a:off x="720000" y="1417559"/>
            <a:ext cx="7150092" cy="29512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marR="0" lvl="0" indent="0" algn="just" defTabSz="914400" rtl="0" eaLnBrk="0" fontAlgn="base" latinLnBrk="0" hangingPunct="0">
              <a:lnSpc>
                <a:spcPct val="100000"/>
              </a:lnSpc>
              <a:spcBef>
                <a:spcPct val="0"/>
              </a:spcBef>
              <a:spcAft>
                <a:spcPct val="0"/>
              </a:spcAft>
              <a:buClrTx/>
              <a:buSzTx/>
              <a:tabLst/>
            </a:pPr>
            <a:r>
              <a:rPr lang="en-GB" altLang="en-US" dirty="0">
                <a:solidFill>
                  <a:schemeClr val="tx1"/>
                </a:solidFill>
                <a:latin typeface="Shippori Antique" panose="020B0604020202020204" charset="-128"/>
                <a:ea typeface="Shippori Antique" panose="020B0604020202020204" charset="-128"/>
              </a:rPr>
              <a:t> In conclusion, this Flask application effectively combines web scraping, sentiment analysis, and data visualization techniques to provide users with a robust platform for hotel searching and decision-making. By integrating data from Booking.com, sentiment analysis of customer reviews, and interactive visualizations, the application empowers users to make informed choices when selecting accommodations. The user-friendly interface, coupled with the ability to sort and visualize hotel data based on sentiment scores, enhances the overall user experience and enables users to prioritize hotels based on both quantitative ratings and qualitative sentiments. This application serves as a valuable tool for </a:t>
            </a:r>
            <a:r>
              <a:rPr lang="en-GB" altLang="en-US" dirty="0" err="1">
                <a:solidFill>
                  <a:schemeClr val="tx1"/>
                </a:solidFill>
                <a:latin typeface="Shippori Antique" panose="020B0604020202020204" charset="-128"/>
                <a:ea typeface="Shippori Antique" panose="020B0604020202020204" charset="-128"/>
              </a:rPr>
              <a:t>travelers</a:t>
            </a:r>
            <a:r>
              <a:rPr lang="en-GB" altLang="en-US" dirty="0">
                <a:solidFill>
                  <a:schemeClr val="tx1"/>
                </a:solidFill>
                <a:latin typeface="Shippori Antique" panose="020B0604020202020204" charset="-128"/>
                <a:ea typeface="Shippori Antique" panose="020B0604020202020204" charset="-128"/>
              </a:rPr>
              <a:t> seeking accommodations, offering them a comprehensive solution that integrates data-driven insights with user-friendly functionality.</a:t>
            </a:r>
          </a:p>
          <a:p>
            <a:pPr marL="0" marR="0" lvl="0" indent="0" algn="l" defTabSz="914400" rtl="0" eaLnBrk="0" fontAlgn="base" latinLnBrk="0" hangingPunct="0">
              <a:lnSpc>
                <a:spcPct val="100000"/>
              </a:lnSpc>
              <a:spcBef>
                <a:spcPct val="0"/>
              </a:spcBef>
              <a:spcAft>
                <a:spcPct val="0"/>
              </a:spcAft>
              <a:buClrTx/>
              <a:buSzTx/>
              <a:tabLst/>
            </a:pPr>
            <a:endParaRPr lang="en-GB" altLang="en-US" u="sng" dirty="0">
              <a:solidFill>
                <a:schemeClr val="tx1"/>
              </a:solidFill>
              <a:latin typeface="Shippori Antique" panose="020B0604020202020204" charset="-128"/>
              <a:ea typeface="Shippori Antique" panose="020B0604020202020204" charset="-128"/>
            </a:endParaRPr>
          </a:p>
        </p:txBody>
      </p:sp>
      <p:sp>
        <p:nvSpPr>
          <p:cNvPr id="34" name="Rectangle 10">
            <a:extLst>
              <a:ext uri="{FF2B5EF4-FFF2-40B4-BE49-F238E27FC236}">
                <a16:creationId xmlns:a16="http://schemas.microsoft.com/office/drawing/2014/main" id="{4AF87BBF-037E-C8A8-5787-3F31911D73FC}"/>
              </a:ext>
            </a:extLst>
          </p:cNvPr>
          <p:cNvSpPr>
            <a:spLocks noChangeArrowheads="1"/>
          </p:cNvSpPr>
          <p:nvPr/>
        </p:nvSpPr>
        <p:spPr bwMode="auto">
          <a:xfrm>
            <a:off x="0" y="0"/>
            <a:ext cx="31337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FFFFFF"/>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728804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47"/>
          <p:cNvSpPr txBox="1">
            <a:spLocks noGrp="1"/>
          </p:cNvSpPr>
          <p:nvPr>
            <p:ph type="subTitle" idx="1"/>
          </p:nvPr>
        </p:nvSpPr>
        <p:spPr>
          <a:xfrm>
            <a:off x="2382300" y="2297658"/>
            <a:ext cx="4379400" cy="103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t>Does anyone have any questions?</a:t>
            </a:r>
            <a:endParaRPr sz="1400" b="1" dirty="0"/>
          </a:p>
          <a:p>
            <a:pPr marL="0" lvl="0" indent="0" algn="ctr" rtl="0">
              <a:spcBef>
                <a:spcPts val="1000"/>
              </a:spcBef>
              <a:spcAft>
                <a:spcPts val="0"/>
              </a:spcAft>
              <a:buNone/>
            </a:pPr>
            <a:endParaRPr dirty="0"/>
          </a:p>
        </p:txBody>
      </p:sp>
      <p:sp>
        <p:nvSpPr>
          <p:cNvPr id="611" name="Google Shape;611;p47"/>
          <p:cNvSpPr txBox="1">
            <a:spLocks noGrp="1"/>
          </p:cNvSpPr>
          <p:nvPr>
            <p:ph type="ctrTitle"/>
          </p:nvPr>
        </p:nvSpPr>
        <p:spPr>
          <a:xfrm>
            <a:off x="2382300" y="1181105"/>
            <a:ext cx="4379400" cy="10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2"/>
          <p:cNvSpPr txBox="1">
            <a:spLocks noGrp="1"/>
          </p:cNvSpPr>
          <p:nvPr>
            <p:ph type="title"/>
          </p:nvPr>
        </p:nvSpPr>
        <p:spPr>
          <a:xfrm>
            <a:off x="3992880" y="3054525"/>
            <a:ext cx="3805420" cy="863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dirty="0"/>
              <a:t>Introduction</a:t>
            </a:r>
            <a:endParaRPr dirty="0"/>
          </a:p>
        </p:txBody>
      </p:sp>
      <p:sp>
        <p:nvSpPr>
          <p:cNvPr id="314" name="Google Shape;314;p32"/>
          <p:cNvSpPr txBox="1">
            <a:spLocks noGrp="1"/>
          </p:cNvSpPr>
          <p:nvPr>
            <p:ph type="title" idx="2"/>
          </p:nvPr>
        </p:nvSpPr>
        <p:spPr>
          <a:xfrm>
            <a:off x="6708475" y="2255322"/>
            <a:ext cx="1089900" cy="102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Tree>
    <p:extLst>
      <p:ext uri="{BB962C8B-B14F-4D97-AF65-F5344CB8AC3E}">
        <p14:creationId xmlns:p14="http://schemas.microsoft.com/office/powerpoint/2010/main" val="714759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1"/>
          <p:cNvSpPr txBox="1">
            <a:spLocks noGrp="1"/>
          </p:cNvSpPr>
          <p:nvPr>
            <p:ph type="title"/>
          </p:nvPr>
        </p:nvSpPr>
        <p:spPr>
          <a:xfrm>
            <a:off x="720000" y="930900"/>
            <a:ext cx="4549500" cy="61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Introduction</a:t>
            </a:r>
            <a:endParaRPr sz="2400" dirty="0"/>
          </a:p>
        </p:txBody>
      </p:sp>
      <p:sp>
        <p:nvSpPr>
          <p:cNvPr id="307" name="Google Shape;307;p31"/>
          <p:cNvSpPr txBox="1">
            <a:spLocks noGrp="1"/>
          </p:cNvSpPr>
          <p:nvPr>
            <p:ph type="body" idx="1"/>
          </p:nvPr>
        </p:nvSpPr>
        <p:spPr>
          <a:xfrm>
            <a:off x="720000" y="1548000"/>
            <a:ext cx="4549500" cy="2664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dirty="0"/>
              <a:t>The hospitality industry </a:t>
            </a:r>
            <a:r>
              <a:rPr lang="en-GB"/>
              <a:t>in India </a:t>
            </a:r>
            <a:r>
              <a:rPr lang="en-GB" dirty="0"/>
              <a:t>caters to both local and international </a:t>
            </a:r>
            <a:r>
              <a:rPr lang="en-GB" dirty="0" err="1"/>
              <a:t>travelers</a:t>
            </a:r>
            <a:r>
              <a:rPr lang="en-GB" dirty="0"/>
              <a:t>, who are drawn to the region's cultural richness and scenic beauty. Accommodation choice is influenced by online reviews, which have become vital for both </a:t>
            </a:r>
            <a:r>
              <a:rPr lang="en-GB" dirty="0" err="1"/>
              <a:t>travelers</a:t>
            </a:r>
            <a:r>
              <a:rPr lang="en-GB" dirty="0"/>
              <a:t> and hotels. This project  </a:t>
            </a:r>
            <a:r>
              <a:rPr lang="en-GB" dirty="0" err="1"/>
              <a:t>analyzes</a:t>
            </a:r>
            <a:r>
              <a:rPr lang="en-GB" dirty="0"/>
              <a:t> hotel reviews to identify top-performing hotels and key factors contributing to customer satisfaction and it  aims to offer valuable insights for </a:t>
            </a:r>
            <a:r>
              <a:rPr lang="en-GB" dirty="0" err="1"/>
              <a:t>travelers</a:t>
            </a:r>
            <a:r>
              <a:rPr lang="en-GB" dirty="0"/>
              <a:t> and the local hospitality industry.</a:t>
            </a:r>
          </a:p>
        </p:txBody>
      </p:sp>
      <p:pic>
        <p:nvPicPr>
          <p:cNvPr id="308" name="Google Shape;308;p31"/>
          <p:cNvPicPr preferRelativeResize="0">
            <a:picLocks noGrp="1"/>
          </p:cNvPicPr>
          <p:nvPr>
            <p:ph type="pic" idx="2"/>
          </p:nvPr>
        </p:nvPicPr>
        <p:blipFill rotWithShape="1">
          <a:blip r:embed="rId3">
            <a:alphaModFix/>
          </a:blip>
          <a:srcRect l="27110" r="27110"/>
          <a:stretch/>
        </p:blipFill>
        <p:spPr>
          <a:xfrm>
            <a:off x="5631000" y="535000"/>
            <a:ext cx="2797896" cy="4073498"/>
          </a:xfrm>
          <a:prstGeom prst="rect">
            <a:avLst/>
          </a:prstGeom>
        </p:spPr>
      </p:pic>
    </p:spTree>
    <p:extLst>
      <p:ext uri="{BB962C8B-B14F-4D97-AF65-F5344CB8AC3E}">
        <p14:creationId xmlns:p14="http://schemas.microsoft.com/office/powerpoint/2010/main" val="1199139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2"/>
          <p:cNvSpPr txBox="1">
            <a:spLocks noGrp="1"/>
          </p:cNvSpPr>
          <p:nvPr>
            <p:ph type="title"/>
          </p:nvPr>
        </p:nvSpPr>
        <p:spPr>
          <a:xfrm>
            <a:off x="3329940" y="3054524"/>
            <a:ext cx="4468360" cy="113647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sz="3600" dirty="0"/>
              <a:t>Aim, Objectives and Motivation</a:t>
            </a:r>
            <a:endParaRPr sz="3600" dirty="0"/>
          </a:p>
        </p:txBody>
      </p:sp>
      <p:sp>
        <p:nvSpPr>
          <p:cNvPr id="314" name="Google Shape;314;p32"/>
          <p:cNvSpPr txBox="1">
            <a:spLocks noGrp="1"/>
          </p:cNvSpPr>
          <p:nvPr>
            <p:ph type="title" idx="2"/>
          </p:nvPr>
        </p:nvSpPr>
        <p:spPr>
          <a:xfrm>
            <a:off x="6708475" y="2255322"/>
            <a:ext cx="1089900" cy="102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Tree>
    <p:extLst>
      <p:ext uri="{BB962C8B-B14F-4D97-AF65-F5344CB8AC3E}">
        <p14:creationId xmlns:p14="http://schemas.microsoft.com/office/powerpoint/2010/main" val="258793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20" name="Google Shape;320;p33"/>
          <p:cNvSpPr txBox="1">
            <a:spLocks noGrp="1"/>
          </p:cNvSpPr>
          <p:nvPr>
            <p:ph type="subTitle" idx="3"/>
          </p:nvPr>
        </p:nvSpPr>
        <p:spPr>
          <a:xfrm>
            <a:off x="4742899" y="1605748"/>
            <a:ext cx="3439301" cy="290986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dirty="0"/>
              <a:t>This project is all about gathering hotel reviews from the internet to learn from them. Each review tells a story and shares feelings, giving us lots of useful information. By focusing on making hotels better and giving guests great experiences, we're helping the hospitality industry improve. We're using data to help hotels make smart choices and provide better service. This project encourages new ideas and changes how hotels listen to feedback using technology. It's not just about collecting information—it's about making guests happier, always finding ways to do better, and shaping the future of hospitality.</a:t>
            </a:r>
            <a:endParaRPr dirty="0"/>
          </a:p>
        </p:txBody>
      </p:sp>
      <p:sp>
        <p:nvSpPr>
          <p:cNvPr id="321" name="Google Shape;321;p33"/>
          <p:cNvSpPr txBox="1">
            <a:spLocks noGrp="1"/>
          </p:cNvSpPr>
          <p:nvPr>
            <p:ph type="subTitle" idx="1"/>
          </p:nvPr>
        </p:nvSpPr>
        <p:spPr>
          <a:xfrm>
            <a:off x="4927211" y="1087906"/>
            <a:ext cx="2907600" cy="45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Motivation</a:t>
            </a:r>
            <a:endParaRPr dirty="0"/>
          </a:p>
        </p:txBody>
      </p:sp>
      <p:grpSp>
        <p:nvGrpSpPr>
          <p:cNvPr id="324" name="Google Shape;324;p33"/>
          <p:cNvGrpSpPr/>
          <p:nvPr/>
        </p:nvGrpSpPr>
        <p:grpSpPr>
          <a:xfrm>
            <a:off x="1760573" y="637392"/>
            <a:ext cx="349735" cy="397892"/>
            <a:chOff x="6318694" y="3838670"/>
            <a:chExt cx="334803" cy="380904"/>
          </a:xfrm>
        </p:grpSpPr>
        <p:sp>
          <p:nvSpPr>
            <p:cNvPr id="325" name="Google Shape;325;p33"/>
            <p:cNvSpPr/>
            <p:nvPr/>
          </p:nvSpPr>
          <p:spPr>
            <a:xfrm>
              <a:off x="6318694" y="3995642"/>
              <a:ext cx="44576" cy="22288"/>
            </a:xfrm>
            <a:custGeom>
              <a:avLst/>
              <a:gdLst/>
              <a:ahLst/>
              <a:cxnLst/>
              <a:rect l="l" t="t" r="r" b="b"/>
              <a:pathLst>
                <a:path w="44576" h="22288" extrusionOk="0">
                  <a:moveTo>
                    <a:pt x="33433" y="22288"/>
                  </a:moveTo>
                  <a:lnTo>
                    <a:pt x="11144" y="22288"/>
                  </a:lnTo>
                  <a:cubicBezTo>
                    <a:pt x="4953" y="22288"/>
                    <a:pt x="0" y="17335"/>
                    <a:pt x="0" y="11144"/>
                  </a:cubicBezTo>
                  <a:cubicBezTo>
                    <a:pt x="0" y="4953"/>
                    <a:pt x="4953" y="0"/>
                    <a:pt x="11144" y="0"/>
                  </a:cubicBezTo>
                  <a:lnTo>
                    <a:pt x="33433" y="0"/>
                  </a:lnTo>
                  <a:cubicBezTo>
                    <a:pt x="39624" y="0"/>
                    <a:pt x="44577" y="4953"/>
                    <a:pt x="44577" y="11144"/>
                  </a:cubicBezTo>
                  <a:cubicBezTo>
                    <a:pt x="44577" y="17335"/>
                    <a:pt x="39624" y="22288"/>
                    <a:pt x="33433" y="22288"/>
                  </a:cubicBezTo>
                  <a:lnTo>
                    <a:pt x="33433" y="2228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6" name="Google Shape;326;p33"/>
            <p:cNvSpPr/>
            <p:nvPr/>
          </p:nvSpPr>
          <p:spPr>
            <a:xfrm>
              <a:off x="6608921" y="3995642"/>
              <a:ext cx="44576" cy="22288"/>
            </a:xfrm>
            <a:custGeom>
              <a:avLst/>
              <a:gdLst/>
              <a:ahLst/>
              <a:cxnLst/>
              <a:rect l="l" t="t" r="r" b="b"/>
              <a:pathLst>
                <a:path w="44576" h="22288" extrusionOk="0">
                  <a:moveTo>
                    <a:pt x="33433" y="22288"/>
                  </a:moveTo>
                  <a:lnTo>
                    <a:pt x="11144" y="22288"/>
                  </a:lnTo>
                  <a:cubicBezTo>
                    <a:pt x="4953" y="22288"/>
                    <a:pt x="0" y="17335"/>
                    <a:pt x="0" y="11144"/>
                  </a:cubicBezTo>
                  <a:cubicBezTo>
                    <a:pt x="0" y="4953"/>
                    <a:pt x="4953" y="0"/>
                    <a:pt x="11144" y="0"/>
                  </a:cubicBezTo>
                  <a:lnTo>
                    <a:pt x="33433" y="0"/>
                  </a:lnTo>
                  <a:cubicBezTo>
                    <a:pt x="39624" y="0"/>
                    <a:pt x="44577" y="4953"/>
                    <a:pt x="44577" y="11144"/>
                  </a:cubicBezTo>
                  <a:cubicBezTo>
                    <a:pt x="44577" y="17335"/>
                    <a:pt x="39624" y="22288"/>
                    <a:pt x="33433" y="22288"/>
                  </a:cubicBezTo>
                  <a:lnTo>
                    <a:pt x="33433" y="2228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7" name="Google Shape;327;p33"/>
            <p:cNvSpPr/>
            <p:nvPr/>
          </p:nvSpPr>
          <p:spPr>
            <a:xfrm>
              <a:off x="6339599" y="4062648"/>
              <a:ext cx="41628" cy="33436"/>
            </a:xfrm>
            <a:custGeom>
              <a:avLst/>
              <a:gdLst/>
              <a:ahLst/>
              <a:cxnLst/>
              <a:rect l="l" t="t" r="r" b="b"/>
              <a:pathLst>
                <a:path w="41628" h="33436" extrusionOk="0">
                  <a:moveTo>
                    <a:pt x="1478" y="27863"/>
                  </a:moveTo>
                  <a:cubicBezTo>
                    <a:pt x="-1570" y="22529"/>
                    <a:pt x="240" y="15671"/>
                    <a:pt x="5574" y="12623"/>
                  </a:cubicBezTo>
                  <a:lnTo>
                    <a:pt x="24910" y="1478"/>
                  </a:lnTo>
                  <a:cubicBezTo>
                    <a:pt x="30244" y="-1570"/>
                    <a:pt x="37102" y="240"/>
                    <a:pt x="40150" y="5574"/>
                  </a:cubicBezTo>
                  <a:cubicBezTo>
                    <a:pt x="43198" y="10908"/>
                    <a:pt x="41388" y="17766"/>
                    <a:pt x="36054" y="20814"/>
                  </a:cubicBezTo>
                  <a:lnTo>
                    <a:pt x="16718" y="31959"/>
                  </a:lnTo>
                  <a:cubicBezTo>
                    <a:pt x="11384" y="35006"/>
                    <a:pt x="4526" y="33197"/>
                    <a:pt x="1478" y="27863"/>
                  </a:cubicBezTo>
                  <a:lnTo>
                    <a:pt x="1478" y="2786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8" name="Google Shape;328;p33"/>
            <p:cNvSpPr/>
            <p:nvPr/>
          </p:nvSpPr>
          <p:spPr>
            <a:xfrm>
              <a:off x="6590869" y="3917487"/>
              <a:ext cx="41628" cy="33436"/>
            </a:xfrm>
            <a:custGeom>
              <a:avLst/>
              <a:gdLst/>
              <a:ahLst/>
              <a:cxnLst/>
              <a:rect l="l" t="t" r="r" b="b"/>
              <a:pathLst>
                <a:path w="41628" h="33436" extrusionOk="0">
                  <a:moveTo>
                    <a:pt x="1478" y="27863"/>
                  </a:moveTo>
                  <a:cubicBezTo>
                    <a:pt x="-1569" y="22529"/>
                    <a:pt x="240" y="15671"/>
                    <a:pt x="5574" y="12623"/>
                  </a:cubicBezTo>
                  <a:lnTo>
                    <a:pt x="24910" y="1478"/>
                  </a:lnTo>
                  <a:cubicBezTo>
                    <a:pt x="30244" y="-1570"/>
                    <a:pt x="37007" y="240"/>
                    <a:pt x="40150" y="5574"/>
                  </a:cubicBezTo>
                  <a:cubicBezTo>
                    <a:pt x="43198" y="10908"/>
                    <a:pt x="41388" y="17766"/>
                    <a:pt x="36054" y="20814"/>
                  </a:cubicBezTo>
                  <a:lnTo>
                    <a:pt x="16718" y="31958"/>
                  </a:lnTo>
                  <a:cubicBezTo>
                    <a:pt x="11384" y="35007"/>
                    <a:pt x="4526" y="33197"/>
                    <a:pt x="1478" y="27863"/>
                  </a:cubicBezTo>
                  <a:lnTo>
                    <a:pt x="1478" y="27863"/>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29" name="Google Shape;329;p33"/>
            <p:cNvSpPr/>
            <p:nvPr/>
          </p:nvSpPr>
          <p:spPr>
            <a:xfrm>
              <a:off x="6396749" y="4111607"/>
              <a:ext cx="33436" cy="41628"/>
            </a:xfrm>
            <a:custGeom>
              <a:avLst/>
              <a:gdLst/>
              <a:ahLst/>
              <a:cxnLst/>
              <a:rect l="l" t="t" r="r" b="b"/>
              <a:pathLst>
                <a:path w="33436" h="41628" extrusionOk="0">
                  <a:moveTo>
                    <a:pt x="5574" y="40150"/>
                  </a:moveTo>
                  <a:cubicBezTo>
                    <a:pt x="240" y="37102"/>
                    <a:pt x="-1570" y="30244"/>
                    <a:pt x="1478" y="24910"/>
                  </a:cubicBezTo>
                  <a:lnTo>
                    <a:pt x="12623" y="5574"/>
                  </a:lnTo>
                  <a:cubicBezTo>
                    <a:pt x="15671" y="240"/>
                    <a:pt x="22529" y="-1570"/>
                    <a:pt x="27863" y="1478"/>
                  </a:cubicBezTo>
                  <a:cubicBezTo>
                    <a:pt x="33197" y="4526"/>
                    <a:pt x="35006" y="11384"/>
                    <a:pt x="31958" y="16718"/>
                  </a:cubicBezTo>
                  <a:lnTo>
                    <a:pt x="20814" y="36054"/>
                  </a:lnTo>
                  <a:cubicBezTo>
                    <a:pt x="17766" y="41388"/>
                    <a:pt x="10908" y="43198"/>
                    <a:pt x="5574" y="40150"/>
                  </a:cubicBezTo>
                  <a:lnTo>
                    <a:pt x="5574" y="4015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0" name="Google Shape;330;p33"/>
            <p:cNvSpPr/>
            <p:nvPr/>
          </p:nvSpPr>
          <p:spPr>
            <a:xfrm>
              <a:off x="6541910" y="3860242"/>
              <a:ext cx="33436" cy="41628"/>
            </a:xfrm>
            <a:custGeom>
              <a:avLst/>
              <a:gdLst/>
              <a:ahLst/>
              <a:cxnLst/>
              <a:rect l="l" t="t" r="r" b="b"/>
              <a:pathLst>
                <a:path w="33436" h="41628" extrusionOk="0">
                  <a:moveTo>
                    <a:pt x="5574" y="40150"/>
                  </a:moveTo>
                  <a:cubicBezTo>
                    <a:pt x="240" y="37102"/>
                    <a:pt x="-1570" y="30244"/>
                    <a:pt x="1478" y="24910"/>
                  </a:cubicBezTo>
                  <a:lnTo>
                    <a:pt x="12623" y="5574"/>
                  </a:lnTo>
                  <a:cubicBezTo>
                    <a:pt x="15766" y="240"/>
                    <a:pt x="22529" y="-1570"/>
                    <a:pt x="27863" y="1478"/>
                  </a:cubicBezTo>
                  <a:cubicBezTo>
                    <a:pt x="33197" y="4526"/>
                    <a:pt x="35006" y="11384"/>
                    <a:pt x="31959" y="16718"/>
                  </a:cubicBezTo>
                  <a:lnTo>
                    <a:pt x="20814" y="36054"/>
                  </a:lnTo>
                  <a:cubicBezTo>
                    <a:pt x="17766" y="41388"/>
                    <a:pt x="10908" y="43198"/>
                    <a:pt x="5574" y="40150"/>
                  </a:cubicBezTo>
                  <a:lnTo>
                    <a:pt x="5574" y="4015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1" name="Google Shape;331;p33"/>
            <p:cNvSpPr/>
            <p:nvPr/>
          </p:nvSpPr>
          <p:spPr>
            <a:xfrm>
              <a:off x="6474904" y="3838670"/>
              <a:ext cx="22288" cy="44577"/>
            </a:xfrm>
            <a:custGeom>
              <a:avLst/>
              <a:gdLst/>
              <a:ahLst/>
              <a:cxnLst/>
              <a:rect l="l" t="t" r="r" b="b"/>
              <a:pathLst>
                <a:path w="22288" h="44577" extrusionOk="0">
                  <a:moveTo>
                    <a:pt x="11144" y="44577"/>
                  </a:moveTo>
                  <a:cubicBezTo>
                    <a:pt x="4953" y="44577"/>
                    <a:pt x="0" y="39624"/>
                    <a:pt x="0" y="33433"/>
                  </a:cubicBezTo>
                  <a:lnTo>
                    <a:pt x="0" y="11144"/>
                  </a:lnTo>
                  <a:cubicBezTo>
                    <a:pt x="0" y="4953"/>
                    <a:pt x="4953" y="0"/>
                    <a:pt x="11144" y="0"/>
                  </a:cubicBezTo>
                  <a:cubicBezTo>
                    <a:pt x="17336" y="0"/>
                    <a:pt x="22288" y="4953"/>
                    <a:pt x="22288" y="11144"/>
                  </a:cubicBezTo>
                  <a:lnTo>
                    <a:pt x="22288" y="33433"/>
                  </a:lnTo>
                  <a:cubicBezTo>
                    <a:pt x="22288" y="39624"/>
                    <a:pt x="17336" y="44577"/>
                    <a:pt x="11144" y="44577"/>
                  </a:cubicBezTo>
                  <a:lnTo>
                    <a:pt x="11144" y="4457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2" name="Google Shape;332;p33"/>
            <p:cNvSpPr/>
            <p:nvPr/>
          </p:nvSpPr>
          <p:spPr>
            <a:xfrm>
              <a:off x="6541910" y="4111564"/>
              <a:ext cx="33436" cy="41670"/>
            </a:xfrm>
            <a:custGeom>
              <a:avLst/>
              <a:gdLst/>
              <a:ahLst/>
              <a:cxnLst/>
              <a:rect l="l" t="t" r="r" b="b"/>
              <a:pathLst>
                <a:path w="33436" h="41670" extrusionOk="0">
                  <a:moveTo>
                    <a:pt x="12623" y="36096"/>
                  </a:moveTo>
                  <a:lnTo>
                    <a:pt x="1478" y="16761"/>
                  </a:lnTo>
                  <a:cubicBezTo>
                    <a:pt x="-1570" y="11427"/>
                    <a:pt x="240" y="4569"/>
                    <a:pt x="5574" y="1521"/>
                  </a:cubicBezTo>
                  <a:cubicBezTo>
                    <a:pt x="10908" y="-1622"/>
                    <a:pt x="17766" y="282"/>
                    <a:pt x="20814" y="5616"/>
                  </a:cubicBezTo>
                  <a:lnTo>
                    <a:pt x="31959" y="24952"/>
                  </a:lnTo>
                  <a:cubicBezTo>
                    <a:pt x="35006" y="30286"/>
                    <a:pt x="33197" y="37144"/>
                    <a:pt x="27863" y="40192"/>
                  </a:cubicBezTo>
                  <a:cubicBezTo>
                    <a:pt x="22529" y="43240"/>
                    <a:pt x="15671" y="41430"/>
                    <a:pt x="12623" y="36096"/>
                  </a:cubicBezTo>
                  <a:lnTo>
                    <a:pt x="12623" y="36096"/>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3" name="Google Shape;333;p33"/>
            <p:cNvSpPr/>
            <p:nvPr/>
          </p:nvSpPr>
          <p:spPr>
            <a:xfrm>
              <a:off x="6396749" y="3860242"/>
              <a:ext cx="33436" cy="41628"/>
            </a:xfrm>
            <a:custGeom>
              <a:avLst/>
              <a:gdLst/>
              <a:ahLst/>
              <a:cxnLst/>
              <a:rect l="l" t="t" r="r" b="b"/>
              <a:pathLst>
                <a:path w="33436" h="41628" extrusionOk="0">
                  <a:moveTo>
                    <a:pt x="12623" y="36054"/>
                  </a:moveTo>
                  <a:lnTo>
                    <a:pt x="1478" y="16718"/>
                  </a:lnTo>
                  <a:cubicBezTo>
                    <a:pt x="-1570" y="11384"/>
                    <a:pt x="240" y="4526"/>
                    <a:pt x="5574" y="1478"/>
                  </a:cubicBezTo>
                  <a:cubicBezTo>
                    <a:pt x="10908" y="-1570"/>
                    <a:pt x="17766" y="240"/>
                    <a:pt x="20814" y="5574"/>
                  </a:cubicBezTo>
                  <a:lnTo>
                    <a:pt x="31958" y="24910"/>
                  </a:lnTo>
                  <a:cubicBezTo>
                    <a:pt x="35006" y="30244"/>
                    <a:pt x="33197" y="37102"/>
                    <a:pt x="27863" y="40150"/>
                  </a:cubicBezTo>
                  <a:cubicBezTo>
                    <a:pt x="22529" y="43198"/>
                    <a:pt x="15671" y="41388"/>
                    <a:pt x="12623" y="36054"/>
                  </a:cubicBezTo>
                  <a:lnTo>
                    <a:pt x="12623" y="3605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4" name="Google Shape;334;p33"/>
            <p:cNvSpPr/>
            <p:nvPr/>
          </p:nvSpPr>
          <p:spPr>
            <a:xfrm>
              <a:off x="6590869" y="4062553"/>
              <a:ext cx="41628" cy="33436"/>
            </a:xfrm>
            <a:custGeom>
              <a:avLst/>
              <a:gdLst/>
              <a:ahLst/>
              <a:cxnLst/>
              <a:rect l="l" t="t" r="r" b="b"/>
              <a:pathLst>
                <a:path w="41628" h="33436" extrusionOk="0">
                  <a:moveTo>
                    <a:pt x="24910" y="31958"/>
                  </a:moveTo>
                  <a:lnTo>
                    <a:pt x="5574" y="20814"/>
                  </a:lnTo>
                  <a:cubicBezTo>
                    <a:pt x="240" y="17766"/>
                    <a:pt x="-1569" y="10908"/>
                    <a:pt x="1478" y="5574"/>
                  </a:cubicBezTo>
                  <a:cubicBezTo>
                    <a:pt x="4526" y="240"/>
                    <a:pt x="11384" y="-1570"/>
                    <a:pt x="16718" y="1478"/>
                  </a:cubicBezTo>
                  <a:lnTo>
                    <a:pt x="36054" y="12623"/>
                  </a:lnTo>
                  <a:cubicBezTo>
                    <a:pt x="41388" y="15671"/>
                    <a:pt x="43198" y="22529"/>
                    <a:pt x="40150" y="27863"/>
                  </a:cubicBezTo>
                  <a:cubicBezTo>
                    <a:pt x="37102" y="33197"/>
                    <a:pt x="30244" y="35006"/>
                    <a:pt x="24910" y="31958"/>
                  </a:cubicBezTo>
                  <a:lnTo>
                    <a:pt x="24910" y="3195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5" name="Google Shape;335;p33"/>
            <p:cNvSpPr/>
            <p:nvPr/>
          </p:nvSpPr>
          <p:spPr>
            <a:xfrm>
              <a:off x="6339599" y="3917487"/>
              <a:ext cx="41628" cy="33436"/>
            </a:xfrm>
            <a:custGeom>
              <a:avLst/>
              <a:gdLst/>
              <a:ahLst/>
              <a:cxnLst/>
              <a:rect l="l" t="t" r="r" b="b"/>
              <a:pathLst>
                <a:path w="41628" h="33436" extrusionOk="0">
                  <a:moveTo>
                    <a:pt x="24910" y="31958"/>
                  </a:moveTo>
                  <a:lnTo>
                    <a:pt x="5574" y="20814"/>
                  </a:lnTo>
                  <a:cubicBezTo>
                    <a:pt x="240" y="17766"/>
                    <a:pt x="-1570" y="10908"/>
                    <a:pt x="1478" y="5574"/>
                  </a:cubicBezTo>
                  <a:cubicBezTo>
                    <a:pt x="4526" y="240"/>
                    <a:pt x="11384" y="-1570"/>
                    <a:pt x="16718" y="1478"/>
                  </a:cubicBezTo>
                  <a:lnTo>
                    <a:pt x="36054" y="12623"/>
                  </a:lnTo>
                  <a:cubicBezTo>
                    <a:pt x="41388" y="15671"/>
                    <a:pt x="43198" y="22529"/>
                    <a:pt x="40150" y="27863"/>
                  </a:cubicBezTo>
                  <a:cubicBezTo>
                    <a:pt x="37102" y="33197"/>
                    <a:pt x="30244" y="35007"/>
                    <a:pt x="24910" y="31958"/>
                  </a:cubicBezTo>
                  <a:lnTo>
                    <a:pt x="24910" y="3195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6" name="Google Shape;336;p33"/>
            <p:cNvSpPr/>
            <p:nvPr/>
          </p:nvSpPr>
          <p:spPr>
            <a:xfrm>
              <a:off x="6452520" y="4197286"/>
              <a:ext cx="66960" cy="22288"/>
            </a:xfrm>
            <a:custGeom>
              <a:avLst/>
              <a:gdLst/>
              <a:ahLst/>
              <a:cxnLst/>
              <a:rect l="l" t="t" r="r" b="b"/>
              <a:pathLst>
                <a:path w="66960" h="22288" extrusionOk="0">
                  <a:moveTo>
                    <a:pt x="55817" y="22288"/>
                  </a:moveTo>
                  <a:lnTo>
                    <a:pt x="11144" y="22288"/>
                  </a:lnTo>
                  <a:cubicBezTo>
                    <a:pt x="4953" y="22288"/>
                    <a:pt x="0" y="17335"/>
                    <a:pt x="0" y="11144"/>
                  </a:cubicBezTo>
                  <a:cubicBezTo>
                    <a:pt x="0" y="4953"/>
                    <a:pt x="4953" y="0"/>
                    <a:pt x="11144" y="0"/>
                  </a:cubicBezTo>
                  <a:lnTo>
                    <a:pt x="55817" y="0"/>
                  </a:lnTo>
                  <a:cubicBezTo>
                    <a:pt x="62008" y="0"/>
                    <a:pt x="66961" y="4953"/>
                    <a:pt x="66961" y="11144"/>
                  </a:cubicBezTo>
                  <a:cubicBezTo>
                    <a:pt x="66961" y="17335"/>
                    <a:pt x="62008" y="22288"/>
                    <a:pt x="55817" y="22288"/>
                  </a:cubicBezTo>
                  <a:lnTo>
                    <a:pt x="55817" y="2228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7" name="Google Shape;337;p33"/>
            <p:cNvSpPr/>
            <p:nvPr/>
          </p:nvSpPr>
          <p:spPr>
            <a:xfrm>
              <a:off x="6385637" y="3906355"/>
              <a:ext cx="200899" cy="267785"/>
            </a:xfrm>
            <a:custGeom>
              <a:avLst/>
              <a:gdLst/>
              <a:ahLst/>
              <a:cxnLst/>
              <a:rect l="l" t="t" r="r" b="b"/>
              <a:pathLst>
                <a:path w="200899" h="267785" extrusionOk="0">
                  <a:moveTo>
                    <a:pt x="162895" y="21755"/>
                  </a:moveTo>
                  <a:cubicBezTo>
                    <a:pt x="138701" y="2514"/>
                    <a:pt x="107269" y="-4344"/>
                    <a:pt x="76599" y="2705"/>
                  </a:cubicBezTo>
                  <a:cubicBezTo>
                    <a:pt x="40118" y="11087"/>
                    <a:pt x="11067" y="40138"/>
                    <a:pt x="2684" y="76714"/>
                  </a:cubicBezTo>
                  <a:cubicBezTo>
                    <a:pt x="-6079" y="114719"/>
                    <a:pt x="6971" y="153390"/>
                    <a:pt x="36593" y="177679"/>
                  </a:cubicBezTo>
                  <a:cubicBezTo>
                    <a:pt x="56215" y="193776"/>
                    <a:pt x="66978" y="214826"/>
                    <a:pt x="66978" y="237020"/>
                  </a:cubicBezTo>
                  <a:lnTo>
                    <a:pt x="66978" y="256641"/>
                  </a:lnTo>
                  <a:cubicBezTo>
                    <a:pt x="66978" y="262833"/>
                    <a:pt x="71931" y="267785"/>
                    <a:pt x="78122" y="267785"/>
                  </a:cubicBezTo>
                  <a:lnTo>
                    <a:pt x="122795" y="267785"/>
                  </a:lnTo>
                  <a:cubicBezTo>
                    <a:pt x="128986" y="267785"/>
                    <a:pt x="133939" y="262833"/>
                    <a:pt x="133939" y="256641"/>
                  </a:cubicBezTo>
                  <a:lnTo>
                    <a:pt x="133939" y="237020"/>
                  </a:lnTo>
                  <a:cubicBezTo>
                    <a:pt x="133939" y="214731"/>
                    <a:pt x="144702" y="193681"/>
                    <a:pt x="164324" y="177584"/>
                  </a:cubicBezTo>
                  <a:cubicBezTo>
                    <a:pt x="187565" y="158534"/>
                    <a:pt x="200900" y="130340"/>
                    <a:pt x="200900" y="100336"/>
                  </a:cubicBezTo>
                  <a:cubicBezTo>
                    <a:pt x="200900" y="70332"/>
                    <a:pt x="187088" y="40900"/>
                    <a:pt x="162895" y="21659"/>
                  </a:cubicBezTo>
                  <a:lnTo>
                    <a:pt x="162895" y="21659"/>
                  </a:lnTo>
                  <a:close/>
                  <a:moveTo>
                    <a:pt x="130605" y="108337"/>
                  </a:moveTo>
                  <a:lnTo>
                    <a:pt x="111555" y="127387"/>
                  </a:lnTo>
                  <a:lnTo>
                    <a:pt x="111555" y="167392"/>
                  </a:lnTo>
                  <a:cubicBezTo>
                    <a:pt x="111555" y="173583"/>
                    <a:pt x="106602" y="178536"/>
                    <a:pt x="100411" y="178536"/>
                  </a:cubicBezTo>
                  <a:cubicBezTo>
                    <a:pt x="94220" y="178536"/>
                    <a:pt x="89267" y="173583"/>
                    <a:pt x="89267" y="167392"/>
                  </a:cubicBezTo>
                  <a:lnTo>
                    <a:pt x="89267" y="127387"/>
                  </a:lnTo>
                  <a:lnTo>
                    <a:pt x="70217" y="108337"/>
                  </a:lnTo>
                  <a:cubicBezTo>
                    <a:pt x="65835" y="103955"/>
                    <a:pt x="65835" y="96907"/>
                    <a:pt x="70217" y="92526"/>
                  </a:cubicBezTo>
                  <a:cubicBezTo>
                    <a:pt x="74598" y="88144"/>
                    <a:pt x="81647" y="88144"/>
                    <a:pt x="86028" y="92526"/>
                  </a:cubicBezTo>
                  <a:lnTo>
                    <a:pt x="100506" y="106908"/>
                  </a:lnTo>
                  <a:lnTo>
                    <a:pt x="114984" y="92526"/>
                  </a:lnTo>
                  <a:cubicBezTo>
                    <a:pt x="119366" y="88144"/>
                    <a:pt x="126414" y="88144"/>
                    <a:pt x="130796" y="92526"/>
                  </a:cubicBezTo>
                  <a:cubicBezTo>
                    <a:pt x="135177" y="96907"/>
                    <a:pt x="135177" y="103955"/>
                    <a:pt x="130796" y="108337"/>
                  </a:cubicBezTo>
                  <a:lnTo>
                    <a:pt x="130796" y="10833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 name="Google Shape;321;p33">
            <a:extLst>
              <a:ext uri="{FF2B5EF4-FFF2-40B4-BE49-F238E27FC236}">
                <a16:creationId xmlns:a16="http://schemas.microsoft.com/office/drawing/2014/main" id="{F7242AF5-5997-92B5-B82A-E4A304AC6775}"/>
              </a:ext>
            </a:extLst>
          </p:cNvPr>
          <p:cNvSpPr txBox="1">
            <a:spLocks/>
          </p:cNvSpPr>
          <p:nvPr/>
        </p:nvSpPr>
        <p:spPr>
          <a:xfrm>
            <a:off x="469950" y="1103170"/>
            <a:ext cx="2907600" cy="451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lata"/>
              <a:buNone/>
              <a:defRPr sz="1800" b="1" i="0" u="none" strike="noStrike" cap="none">
                <a:solidFill>
                  <a:schemeClr val="dk1"/>
                </a:solidFill>
                <a:latin typeface="Alata"/>
                <a:ea typeface="Alata"/>
                <a:cs typeface="Alata"/>
                <a:sym typeface="Alata"/>
              </a:defRPr>
            </a:lvl1pPr>
            <a:lvl2pPr marL="914400" marR="0" lvl="1" indent="-304800" algn="ctr" rtl="0">
              <a:lnSpc>
                <a:spcPct val="100000"/>
              </a:lnSpc>
              <a:spcBef>
                <a:spcPts val="0"/>
              </a:spcBef>
              <a:spcAft>
                <a:spcPts val="0"/>
              </a:spcAft>
              <a:buClr>
                <a:schemeClr val="dk1"/>
              </a:buClr>
              <a:buSzPts val="2400"/>
              <a:buFont typeface="Alata"/>
              <a:buNone/>
              <a:defRPr sz="2400" b="0" i="0" u="none" strike="noStrike" cap="none">
                <a:solidFill>
                  <a:schemeClr val="dk1"/>
                </a:solidFill>
                <a:latin typeface="Alata"/>
                <a:ea typeface="Alata"/>
                <a:cs typeface="Alata"/>
                <a:sym typeface="Alata"/>
              </a:defRPr>
            </a:lvl2pPr>
            <a:lvl3pPr marL="1371600" marR="0" lvl="2" indent="-304800" algn="ctr" rtl="0">
              <a:lnSpc>
                <a:spcPct val="100000"/>
              </a:lnSpc>
              <a:spcBef>
                <a:spcPts val="0"/>
              </a:spcBef>
              <a:spcAft>
                <a:spcPts val="0"/>
              </a:spcAft>
              <a:buClr>
                <a:schemeClr val="dk1"/>
              </a:buClr>
              <a:buSzPts val="2400"/>
              <a:buFont typeface="Alata"/>
              <a:buNone/>
              <a:defRPr sz="2400" b="0" i="0" u="none" strike="noStrike" cap="none">
                <a:solidFill>
                  <a:schemeClr val="dk1"/>
                </a:solidFill>
                <a:latin typeface="Alata"/>
                <a:ea typeface="Alata"/>
                <a:cs typeface="Alata"/>
                <a:sym typeface="Alata"/>
              </a:defRPr>
            </a:lvl3pPr>
            <a:lvl4pPr marL="1828800" marR="0" lvl="3" indent="-304800" algn="ctr" rtl="0">
              <a:lnSpc>
                <a:spcPct val="100000"/>
              </a:lnSpc>
              <a:spcBef>
                <a:spcPts val="0"/>
              </a:spcBef>
              <a:spcAft>
                <a:spcPts val="0"/>
              </a:spcAft>
              <a:buClr>
                <a:schemeClr val="dk1"/>
              </a:buClr>
              <a:buSzPts val="2400"/>
              <a:buFont typeface="Alata"/>
              <a:buNone/>
              <a:defRPr sz="2400" b="0" i="0" u="none" strike="noStrike" cap="none">
                <a:solidFill>
                  <a:schemeClr val="dk1"/>
                </a:solidFill>
                <a:latin typeface="Alata"/>
                <a:ea typeface="Alata"/>
                <a:cs typeface="Alata"/>
                <a:sym typeface="Alata"/>
              </a:defRPr>
            </a:lvl4pPr>
            <a:lvl5pPr marL="2286000" marR="0" lvl="4" indent="-304800" algn="ctr" rtl="0">
              <a:lnSpc>
                <a:spcPct val="100000"/>
              </a:lnSpc>
              <a:spcBef>
                <a:spcPts val="0"/>
              </a:spcBef>
              <a:spcAft>
                <a:spcPts val="0"/>
              </a:spcAft>
              <a:buClr>
                <a:schemeClr val="dk1"/>
              </a:buClr>
              <a:buSzPts val="2400"/>
              <a:buFont typeface="Alata"/>
              <a:buNone/>
              <a:defRPr sz="2400" b="0" i="0" u="none" strike="noStrike" cap="none">
                <a:solidFill>
                  <a:schemeClr val="dk1"/>
                </a:solidFill>
                <a:latin typeface="Alata"/>
                <a:ea typeface="Alata"/>
                <a:cs typeface="Alata"/>
                <a:sym typeface="Alata"/>
              </a:defRPr>
            </a:lvl5pPr>
            <a:lvl6pPr marL="2743200" marR="0" lvl="5" indent="-304800" algn="ctr" rtl="0">
              <a:lnSpc>
                <a:spcPct val="100000"/>
              </a:lnSpc>
              <a:spcBef>
                <a:spcPts val="0"/>
              </a:spcBef>
              <a:spcAft>
                <a:spcPts val="0"/>
              </a:spcAft>
              <a:buClr>
                <a:schemeClr val="dk1"/>
              </a:buClr>
              <a:buSzPts val="2400"/>
              <a:buFont typeface="Alata"/>
              <a:buNone/>
              <a:defRPr sz="2400" b="0" i="0" u="none" strike="noStrike" cap="none">
                <a:solidFill>
                  <a:schemeClr val="dk1"/>
                </a:solidFill>
                <a:latin typeface="Alata"/>
                <a:ea typeface="Alata"/>
                <a:cs typeface="Alata"/>
                <a:sym typeface="Alata"/>
              </a:defRPr>
            </a:lvl6pPr>
            <a:lvl7pPr marL="3200400" marR="0" lvl="6" indent="-304800" algn="ctr" rtl="0">
              <a:lnSpc>
                <a:spcPct val="100000"/>
              </a:lnSpc>
              <a:spcBef>
                <a:spcPts val="0"/>
              </a:spcBef>
              <a:spcAft>
                <a:spcPts val="0"/>
              </a:spcAft>
              <a:buClr>
                <a:schemeClr val="dk1"/>
              </a:buClr>
              <a:buSzPts val="2400"/>
              <a:buFont typeface="Alata"/>
              <a:buNone/>
              <a:defRPr sz="2400" b="0" i="0" u="none" strike="noStrike" cap="none">
                <a:solidFill>
                  <a:schemeClr val="dk1"/>
                </a:solidFill>
                <a:latin typeface="Alata"/>
                <a:ea typeface="Alata"/>
                <a:cs typeface="Alata"/>
                <a:sym typeface="Alata"/>
              </a:defRPr>
            </a:lvl7pPr>
            <a:lvl8pPr marL="3657600" marR="0" lvl="7" indent="-304800" algn="ctr" rtl="0">
              <a:lnSpc>
                <a:spcPct val="100000"/>
              </a:lnSpc>
              <a:spcBef>
                <a:spcPts val="0"/>
              </a:spcBef>
              <a:spcAft>
                <a:spcPts val="0"/>
              </a:spcAft>
              <a:buClr>
                <a:schemeClr val="dk1"/>
              </a:buClr>
              <a:buSzPts val="2400"/>
              <a:buFont typeface="Alata"/>
              <a:buNone/>
              <a:defRPr sz="2400" b="0" i="0" u="none" strike="noStrike" cap="none">
                <a:solidFill>
                  <a:schemeClr val="dk1"/>
                </a:solidFill>
                <a:latin typeface="Alata"/>
                <a:ea typeface="Alata"/>
                <a:cs typeface="Alata"/>
                <a:sym typeface="Alata"/>
              </a:defRPr>
            </a:lvl8pPr>
            <a:lvl9pPr marL="4114800" marR="0" lvl="8" indent="-304800" algn="ctr" rtl="0">
              <a:lnSpc>
                <a:spcPct val="100000"/>
              </a:lnSpc>
              <a:spcBef>
                <a:spcPts val="0"/>
              </a:spcBef>
              <a:spcAft>
                <a:spcPts val="0"/>
              </a:spcAft>
              <a:buClr>
                <a:schemeClr val="dk1"/>
              </a:buClr>
              <a:buSzPts val="2400"/>
              <a:buFont typeface="Alata"/>
              <a:buNone/>
              <a:defRPr sz="2400" b="0" i="0" u="none" strike="noStrike" cap="none">
                <a:solidFill>
                  <a:schemeClr val="dk1"/>
                </a:solidFill>
                <a:latin typeface="Alata"/>
                <a:ea typeface="Alata"/>
                <a:cs typeface="Alata"/>
                <a:sym typeface="Alata"/>
              </a:defRPr>
            </a:lvl9pPr>
          </a:lstStyle>
          <a:p>
            <a:pPr marL="0" indent="0"/>
            <a:r>
              <a:rPr lang="en-IN" dirty="0"/>
              <a:t>Aim</a:t>
            </a:r>
          </a:p>
        </p:txBody>
      </p:sp>
      <p:sp>
        <p:nvSpPr>
          <p:cNvPr id="7" name="Google Shape;320;p33">
            <a:extLst>
              <a:ext uri="{FF2B5EF4-FFF2-40B4-BE49-F238E27FC236}">
                <a16:creationId xmlns:a16="http://schemas.microsoft.com/office/drawing/2014/main" id="{09297CB4-3149-B65D-D566-F6B49BC4BF2D}"/>
              </a:ext>
            </a:extLst>
          </p:cNvPr>
          <p:cNvSpPr txBox="1">
            <a:spLocks/>
          </p:cNvSpPr>
          <p:nvPr/>
        </p:nvSpPr>
        <p:spPr>
          <a:xfrm>
            <a:off x="661913" y="1757996"/>
            <a:ext cx="3128548" cy="2605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1pPr>
            <a:lvl2pPr marL="914400" marR="0" lvl="1"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2pPr>
            <a:lvl3pPr marL="1371600" marR="0" lvl="2"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3pPr>
            <a:lvl4pPr marL="1828800" marR="0" lvl="3"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4pPr>
            <a:lvl5pPr marL="2286000" marR="0" lvl="4"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5pPr>
            <a:lvl6pPr marL="2743200" marR="0" lvl="5"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6pPr>
            <a:lvl7pPr marL="3200400" marR="0" lvl="6"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7pPr>
            <a:lvl8pPr marL="3657600" marR="0" lvl="7"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8pPr>
            <a:lvl9pPr marL="4114800" marR="0" lvl="8" indent="-304800" algn="ctr" rtl="0">
              <a:lnSpc>
                <a:spcPct val="100000"/>
              </a:lnSpc>
              <a:spcBef>
                <a:spcPts val="0"/>
              </a:spcBef>
              <a:spcAft>
                <a:spcPts val="0"/>
              </a:spcAft>
              <a:buClr>
                <a:schemeClr val="dk1"/>
              </a:buClr>
              <a:buSzPts val="1200"/>
              <a:buFont typeface="Shippori Antique"/>
              <a:buNone/>
              <a:defRPr sz="1200" b="0" i="0" u="none" strike="noStrike" cap="none">
                <a:solidFill>
                  <a:schemeClr val="dk1"/>
                </a:solidFill>
                <a:latin typeface="Shippori Antique"/>
                <a:ea typeface="Shippori Antique"/>
                <a:cs typeface="Shippori Antique"/>
                <a:sym typeface="Shippori Antique"/>
              </a:defRPr>
            </a:lvl9pPr>
          </a:lstStyle>
          <a:p>
            <a:pPr marL="0" indent="0" algn="just"/>
            <a:r>
              <a:rPr lang="en-GB" dirty="0"/>
              <a:t>This project delves into </a:t>
            </a:r>
            <a:r>
              <a:rPr lang="en-GB" dirty="0" err="1"/>
              <a:t>analyzing</a:t>
            </a:r>
            <a:r>
              <a:rPr lang="en-GB" dirty="0"/>
              <a:t> hotel reviews in Tamil Nadu using web scraping and sentiment analysis techniques to uncover patterns, preferences, and perceptions among guests. By systematically examining these reviews, the study aims to identify top-performing hotels, highlight key attributes contributing to customer satisfaction, and offer valuable insights beneficial to both </a:t>
            </a:r>
            <a:r>
              <a:rPr lang="en-GB" dirty="0" err="1"/>
              <a:t>travelers</a:t>
            </a:r>
            <a:r>
              <a:rPr lang="en-GB" dirty="0"/>
              <a:t> and the local hospitality industry.</a:t>
            </a:r>
          </a:p>
        </p:txBody>
      </p:sp>
      <p:grpSp>
        <p:nvGrpSpPr>
          <p:cNvPr id="10" name="Google Shape;357;p34">
            <a:extLst>
              <a:ext uri="{FF2B5EF4-FFF2-40B4-BE49-F238E27FC236}">
                <a16:creationId xmlns:a16="http://schemas.microsoft.com/office/drawing/2014/main" id="{76F9997B-69B6-29FC-0AE3-633DA09BE742}"/>
              </a:ext>
            </a:extLst>
          </p:cNvPr>
          <p:cNvGrpSpPr/>
          <p:nvPr/>
        </p:nvGrpSpPr>
        <p:grpSpPr>
          <a:xfrm>
            <a:off x="6182065" y="637392"/>
            <a:ext cx="397892" cy="397992"/>
            <a:chOff x="3964209" y="4438650"/>
            <a:chExt cx="380904" cy="380999"/>
          </a:xfrm>
        </p:grpSpPr>
        <p:sp>
          <p:nvSpPr>
            <p:cNvPr id="11" name="Google Shape;358;p34">
              <a:extLst>
                <a:ext uri="{FF2B5EF4-FFF2-40B4-BE49-F238E27FC236}">
                  <a16:creationId xmlns:a16="http://schemas.microsoft.com/office/drawing/2014/main" id="{9654C381-DC71-DBB3-901E-23305599D33F}"/>
                </a:ext>
              </a:extLst>
            </p:cNvPr>
            <p:cNvSpPr/>
            <p:nvPr/>
          </p:nvSpPr>
          <p:spPr>
            <a:xfrm>
              <a:off x="3964209" y="4551044"/>
              <a:ext cx="45338" cy="22288"/>
            </a:xfrm>
            <a:custGeom>
              <a:avLst/>
              <a:gdLst/>
              <a:ahLst/>
              <a:cxnLst/>
              <a:rect l="l" t="t" r="r" b="b"/>
              <a:pathLst>
                <a:path w="45338" h="22288" extrusionOk="0">
                  <a:moveTo>
                    <a:pt x="45339" y="11144"/>
                  </a:moveTo>
                  <a:cubicBezTo>
                    <a:pt x="45339" y="4953"/>
                    <a:pt x="40386" y="0"/>
                    <a:pt x="34195" y="0"/>
                  </a:cubicBezTo>
                  <a:lnTo>
                    <a:pt x="11144" y="0"/>
                  </a:lnTo>
                  <a:cubicBezTo>
                    <a:pt x="4953" y="0"/>
                    <a:pt x="0" y="4953"/>
                    <a:pt x="0" y="11144"/>
                  </a:cubicBezTo>
                  <a:cubicBezTo>
                    <a:pt x="0" y="17336"/>
                    <a:pt x="4953" y="22289"/>
                    <a:pt x="11144" y="22289"/>
                  </a:cubicBezTo>
                  <a:lnTo>
                    <a:pt x="34195" y="22289"/>
                  </a:lnTo>
                  <a:cubicBezTo>
                    <a:pt x="40386" y="22289"/>
                    <a:pt x="45339" y="17336"/>
                    <a:pt x="45339" y="11144"/>
                  </a:cubicBezTo>
                  <a:lnTo>
                    <a:pt x="45339" y="11144"/>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359;p34">
              <a:extLst>
                <a:ext uri="{FF2B5EF4-FFF2-40B4-BE49-F238E27FC236}">
                  <a16:creationId xmlns:a16="http://schemas.microsoft.com/office/drawing/2014/main" id="{208BE96D-2BE1-A8E8-FD1A-F3D383F7A322}"/>
                </a:ext>
              </a:extLst>
            </p:cNvPr>
            <p:cNvSpPr/>
            <p:nvPr/>
          </p:nvSpPr>
          <p:spPr>
            <a:xfrm>
              <a:off x="4299775" y="4551044"/>
              <a:ext cx="45338" cy="22288"/>
            </a:xfrm>
            <a:custGeom>
              <a:avLst/>
              <a:gdLst/>
              <a:ahLst/>
              <a:cxnLst/>
              <a:rect l="l" t="t" r="r" b="b"/>
              <a:pathLst>
                <a:path w="45338" h="22288" extrusionOk="0">
                  <a:moveTo>
                    <a:pt x="34195" y="0"/>
                  </a:moveTo>
                  <a:lnTo>
                    <a:pt x="11144" y="0"/>
                  </a:lnTo>
                  <a:cubicBezTo>
                    <a:pt x="4953" y="0"/>
                    <a:pt x="0" y="4953"/>
                    <a:pt x="0" y="11144"/>
                  </a:cubicBezTo>
                  <a:cubicBezTo>
                    <a:pt x="0" y="17336"/>
                    <a:pt x="4953" y="22289"/>
                    <a:pt x="11144" y="22289"/>
                  </a:cubicBezTo>
                  <a:lnTo>
                    <a:pt x="34195" y="22289"/>
                  </a:lnTo>
                  <a:cubicBezTo>
                    <a:pt x="40386" y="22289"/>
                    <a:pt x="45339" y="17336"/>
                    <a:pt x="45339" y="11144"/>
                  </a:cubicBezTo>
                  <a:cubicBezTo>
                    <a:pt x="45339" y="4953"/>
                    <a:pt x="40386" y="0"/>
                    <a:pt x="34195" y="0"/>
                  </a:cubicBezTo>
                  <a:lnTo>
                    <a:pt x="34195"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360;p34">
              <a:extLst>
                <a:ext uri="{FF2B5EF4-FFF2-40B4-BE49-F238E27FC236}">
                  <a16:creationId xmlns:a16="http://schemas.microsoft.com/office/drawing/2014/main" id="{6C06FDDF-C25F-E8EB-D4ED-497FAC2CF437}"/>
                </a:ext>
              </a:extLst>
            </p:cNvPr>
            <p:cNvSpPr/>
            <p:nvPr/>
          </p:nvSpPr>
          <p:spPr>
            <a:xfrm>
              <a:off x="3988829" y="4629153"/>
              <a:ext cx="41628" cy="33500"/>
            </a:xfrm>
            <a:custGeom>
              <a:avLst/>
              <a:gdLst/>
              <a:ahLst/>
              <a:cxnLst/>
              <a:rect l="l" t="t" r="r" b="b"/>
              <a:pathLst>
                <a:path w="41628" h="33500" extrusionOk="0">
                  <a:moveTo>
                    <a:pt x="40150" y="5617"/>
                  </a:moveTo>
                  <a:cubicBezTo>
                    <a:pt x="37007" y="283"/>
                    <a:pt x="30244" y="-1623"/>
                    <a:pt x="24910" y="1521"/>
                  </a:cubicBezTo>
                  <a:lnTo>
                    <a:pt x="5574" y="12665"/>
                  </a:lnTo>
                  <a:cubicBezTo>
                    <a:pt x="240" y="15713"/>
                    <a:pt x="-1570" y="22571"/>
                    <a:pt x="1478" y="27905"/>
                  </a:cubicBezTo>
                  <a:cubicBezTo>
                    <a:pt x="4622" y="33334"/>
                    <a:pt x="11480" y="35049"/>
                    <a:pt x="16718" y="32001"/>
                  </a:cubicBezTo>
                  <a:lnTo>
                    <a:pt x="36054" y="20857"/>
                  </a:lnTo>
                  <a:cubicBezTo>
                    <a:pt x="41388" y="17809"/>
                    <a:pt x="43198" y="10951"/>
                    <a:pt x="40150" y="5617"/>
                  </a:cubicBezTo>
                  <a:lnTo>
                    <a:pt x="40150" y="5617"/>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 name="Google Shape;361;p34">
              <a:extLst>
                <a:ext uri="{FF2B5EF4-FFF2-40B4-BE49-F238E27FC236}">
                  <a16:creationId xmlns:a16="http://schemas.microsoft.com/office/drawing/2014/main" id="{F544C45B-5A58-78AB-7017-D74F1924A599}"/>
                </a:ext>
              </a:extLst>
            </p:cNvPr>
            <p:cNvSpPr/>
            <p:nvPr/>
          </p:nvSpPr>
          <p:spPr>
            <a:xfrm>
              <a:off x="4278770" y="4461746"/>
              <a:ext cx="41628" cy="33457"/>
            </a:xfrm>
            <a:custGeom>
              <a:avLst/>
              <a:gdLst/>
              <a:ahLst/>
              <a:cxnLst/>
              <a:rect l="l" t="t" r="r" b="b"/>
              <a:pathLst>
                <a:path w="41628" h="33457" extrusionOk="0">
                  <a:moveTo>
                    <a:pt x="16718" y="31958"/>
                  </a:moveTo>
                  <a:lnTo>
                    <a:pt x="36054" y="20814"/>
                  </a:lnTo>
                  <a:cubicBezTo>
                    <a:pt x="41388" y="17766"/>
                    <a:pt x="43198" y="10908"/>
                    <a:pt x="40150" y="5574"/>
                  </a:cubicBezTo>
                  <a:cubicBezTo>
                    <a:pt x="37007" y="240"/>
                    <a:pt x="30244" y="-1570"/>
                    <a:pt x="24910" y="1478"/>
                  </a:cubicBezTo>
                  <a:lnTo>
                    <a:pt x="5574" y="12623"/>
                  </a:lnTo>
                  <a:cubicBezTo>
                    <a:pt x="240" y="15671"/>
                    <a:pt x="-1570" y="22529"/>
                    <a:pt x="1478" y="27863"/>
                  </a:cubicBezTo>
                  <a:cubicBezTo>
                    <a:pt x="4622" y="33292"/>
                    <a:pt x="11480" y="35007"/>
                    <a:pt x="16718" y="31958"/>
                  </a:cubicBezTo>
                  <a:lnTo>
                    <a:pt x="16718" y="3195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 name="Google Shape;362;p34">
              <a:extLst>
                <a:ext uri="{FF2B5EF4-FFF2-40B4-BE49-F238E27FC236}">
                  <a16:creationId xmlns:a16="http://schemas.microsoft.com/office/drawing/2014/main" id="{0BD2F764-6E9C-CA4A-4180-6FEA14FD86C2}"/>
                </a:ext>
              </a:extLst>
            </p:cNvPr>
            <p:cNvSpPr/>
            <p:nvPr/>
          </p:nvSpPr>
          <p:spPr>
            <a:xfrm>
              <a:off x="3988829" y="4461746"/>
              <a:ext cx="41628" cy="33457"/>
            </a:xfrm>
            <a:custGeom>
              <a:avLst/>
              <a:gdLst/>
              <a:ahLst/>
              <a:cxnLst/>
              <a:rect l="l" t="t" r="r" b="b"/>
              <a:pathLst>
                <a:path w="41628" h="33457" extrusionOk="0">
                  <a:moveTo>
                    <a:pt x="24910" y="31958"/>
                  </a:moveTo>
                  <a:cubicBezTo>
                    <a:pt x="30244" y="35007"/>
                    <a:pt x="37007" y="33292"/>
                    <a:pt x="40150" y="27863"/>
                  </a:cubicBezTo>
                  <a:cubicBezTo>
                    <a:pt x="43198" y="22529"/>
                    <a:pt x="41388" y="15671"/>
                    <a:pt x="36054" y="12623"/>
                  </a:cubicBezTo>
                  <a:lnTo>
                    <a:pt x="16718" y="1478"/>
                  </a:lnTo>
                  <a:cubicBezTo>
                    <a:pt x="11384" y="-1570"/>
                    <a:pt x="4526" y="240"/>
                    <a:pt x="1478" y="5574"/>
                  </a:cubicBezTo>
                  <a:cubicBezTo>
                    <a:pt x="-1570" y="10908"/>
                    <a:pt x="240" y="17766"/>
                    <a:pt x="5574" y="20814"/>
                  </a:cubicBezTo>
                  <a:lnTo>
                    <a:pt x="24910" y="3195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 name="Google Shape;363;p34">
              <a:extLst>
                <a:ext uri="{FF2B5EF4-FFF2-40B4-BE49-F238E27FC236}">
                  <a16:creationId xmlns:a16="http://schemas.microsoft.com/office/drawing/2014/main" id="{4E7C862C-52FD-1A9A-A38E-E89CE15794EF}"/>
                </a:ext>
              </a:extLst>
            </p:cNvPr>
            <p:cNvSpPr/>
            <p:nvPr/>
          </p:nvSpPr>
          <p:spPr>
            <a:xfrm>
              <a:off x="4278770" y="4629153"/>
              <a:ext cx="41628" cy="33500"/>
            </a:xfrm>
            <a:custGeom>
              <a:avLst/>
              <a:gdLst/>
              <a:ahLst/>
              <a:cxnLst/>
              <a:rect l="l" t="t" r="r" b="b"/>
              <a:pathLst>
                <a:path w="41628" h="33500" extrusionOk="0">
                  <a:moveTo>
                    <a:pt x="36054" y="12665"/>
                  </a:moveTo>
                  <a:lnTo>
                    <a:pt x="16718" y="1521"/>
                  </a:lnTo>
                  <a:cubicBezTo>
                    <a:pt x="11384" y="-1623"/>
                    <a:pt x="4526" y="283"/>
                    <a:pt x="1478" y="5617"/>
                  </a:cubicBezTo>
                  <a:cubicBezTo>
                    <a:pt x="-1570" y="10951"/>
                    <a:pt x="240" y="17809"/>
                    <a:pt x="5574" y="20857"/>
                  </a:cubicBezTo>
                  <a:lnTo>
                    <a:pt x="24910" y="32001"/>
                  </a:lnTo>
                  <a:cubicBezTo>
                    <a:pt x="30244" y="35049"/>
                    <a:pt x="37007" y="33334"/>
                    <a:pt x="40150" y="27905"/>
                  </a:cubicBezTo>
                  <a:cubicBezTo>
                    <a:pt x="43198" y="22571"/>
                    <a:pt x="41388" y="15713"/>
                    <a:pt x="36054" y="12665"/>
                  </a:cubicBezTo>
                  <a:lnTo>
                    <a:pt x="36054" y="1266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 name="Google Shape;364;p34">
              <a:extLst>
                <a:ext uri="{FF2B5EF4-FFF2-40B4-BE49-F238E27FC236}">
                  <a16:creationId xmlns:a16="http://schemas.microsoft.com/office/drawing/2014/main" id="{6EA938B9-0E7C-9F7C-5454-447410A8E061}"/>
                </a:ext>
              </a:extLst>
            </p:cNvPr>
            <p:cNvSpPr/>
            <p:nvPr/>
          </p:nvSpPr>
          <p:spPr>
            <a:xfrm>
              <a:off x="4076414" y="4506372"/>
              <a:ext cx="156305" cy="156210"/>
            </a:xfrm>
            <a:custGeom>
              <a:avLst/>
              <a:gdLst/>
              <a:ahLst/>
              <a:cxnLst/>
              <a:rect l="l" t="t" r="r" b="b"/>
              <a:pathLst>
                <a:path w="156305" h="156210" extrusionOk="0">
                  <a:moveTo>
                    <a:pt x="95" y="78105"/>
                  </a:moveTo>
                  <a:cubicBezTo>
                    <a:pt x="95" y="121253"/>
                    <a:pt x="35052" y="156210"/>
                    <a:pt x="78200" y="156210"/>
                  </a:cubicBezTo>
                  <a:cubicBezTo>
                    <a:pt x="121349" y="156210"/>
                    <a:pt x="156305" y="121253"/>
                    <a:pt x="156305" y="78105"/>
                  </a:cubicBezTo>
                  <a:lnTo>
                    <a:pt x="156305" y="11144"/>
                  </a:lnTo>
                  <a:cubicBezTo>
                    <a:pt x="156305" y="7334"/>
                    <a:pt x="155734" y="3620"/>
                    <a:pt x="155162" y="0"/>
                  </a:cubicBezTo>
                  <a:lnTo>
                    <a:pt x="110776" y="0"/>
                  </a:lnTo>
                  <a:cubicBezTo>
                    <a:pt x="98679" y="0"/>
                    <a:pt x="87725" y="6001"/>
                    <a:pt x="82677" y="15240"/>
                  </a:cubicBezTo>
                  <a:cubicBezTo>
                    <a:pt x="72962" y="33338"/>
                    <a:pt x="54102" y="44672"/>
                    <a:pt x="33528" y="44672"/>
                  </a:cubicBezTo>
                  <a:lnTo>
                    <a:pt x="0" y="44672"/>
                  </a:lnTo>
                  <a:lnTo>
                    <a:pt x="0" y="78200"/>
                  </a:lnTo>
                  <a:close/>
                  <a:moveTo>
                    <a:pt x="55912" y="66961"/>
                  </a:moveTo>
                  <a:cubicBezTo>
                    <a:pt x="62103" y="66961"/>
                    <a:pt x="67056" y="71914"/>
                    <a:pt x="67056" y="78105"/>
                  </a:cubicBezTo>
                  <a:cubicBezTo>
                    <a:pt x="67056" y="84296"/>
                    <a:pt x="72104" y="89249"/>
                    <a:pt x="78200" y="89249"/>
                  </a:cubicBezTo>
                  <a:cubicBezTo>
                    <a:pt x="84296" y="89249"/>
                    <a:pt x="89345" y="84201"/>
                    <a:pt x="89345" y="78105"/>
                  </a:cubicBezTo>
                  <a:cubicBezTo>
                    <a:pt x="89345" y="72009"/>
                    <a:pt x="94297" y="66961"/>
                    <a:pt x="100489" y="66961"/>
                  </a:cubicBezTo>
                  <a:cubicBezTo>
                    <a:pt x="106680" y="66961"/>
                    <a:pt x="111633" y="71914"/>
                    <a:pt x="111633" y="78105"/>
                  </a:cubicBezTo>
                  <a:cubicBezTo>
                    <a:pt x="111633" y="96584"/>
                    <a:pt x="96583" y="111633"/>
                    <a:pt x="78105" y="111633"/>
                  </a:cubicBezTo>
                  <a:cubicBezTo>
                    <a:pt x="59626" y="111633"/>
                    <a:pt x="44577" y="96584"/>
                    <a:pt x="44577" y="78105"/>
                  </a:cubicBezTo>
                  <a:cubicBezTo>
                    <a:pt x="44577" y="71914"/>
                    <a:pt x="49530" y="66961"/>
                    <a:pt x="55721" y="66961"/>
                  </a:cubicBezTo>
                  <a:lnTo>
                    <a:pt x="55721" y="66961"/>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 name="Google Shape;365;p34">
              <a:extLst>
                <a:ext uri="{FF2B5EF4-FFF2-40B4-BE49-F238E27FC236}">
                  <a16:creationId xmlns:a16="http://schemas.microsoft.com/office/drawing/2014/main" id="{4E3CD2B1-5157-9039-7EFD-7BF98D6D5FFC}"/>
                </a:ext>
              </a:extLst>
            </p:cNvPr>
            <p:cNvSpPr/>
            <p:nvPr/>
          </p:nvSpPr>
          <p:spPr>
            <a:xfrm>
              <a:off x="4076509" y="4438650"/>
              <a:ext cx="148399" cy="90011"/>
            </a:xfrm>
            <a:custGeom>
              <a:avLst/>
              <a:gdLst/>
              <a:ahLst/>
              <a:cxnLst/>
              <a:rect l="l" t="t" r="r" b="b"/>
              <a:pathLst>
                <a:path w="148399" h="90011" extrusionOk="0">
                  <a:moveTo>
                    <a:pt x="62960" y="72390"/>
                  </a:moveTo>
                  <a:cubicBezTo>
                    <a:pt x="71914" y="55721"/>
                    <a:pt x="90202" y="45434"/>
                    <a:pt x="110681" y="45434"/>
                  </a:cubicBezTo>
                  <a:lnTo>
                    <a:pt x="148400" y="45434"/>
                  </a:lnTo>
                  <a:cubicBezTo>
                    <a:pt x="135827" y="19145"/>
                    <a:pt x="109157" y="0"/>
                    <a:pt x="78105" y="0"/>
                  </a:cubicBezTo>
                  <a:cubicBezTo>
                    <a:pt x="34957" y="0"/>
                    <a:pt x="0" y="35719"/>
                    <a:pt x="0" y="78867"/>
                  </a:cubicBezTo>
                  <a:lnTo>
                    <a:pt x="0" y="90011"/>
                  </a:lnTo>
                  <a:lnTo>
                    <a:pt x="33528" y="90011"/>
                  </a:lnTo>
                  <a:cubicBezTo>
                    <a:pt x="45911" y="90011"/>
                    <a:pt x="57150" y="83248"/>
                    <a:pt x="63056" y="72390"/>
                  </a:cubicBezTo>
                  <a:lnTo>
                    <a:pt x="63056" y="7239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 name="Google Shape;366;p34">
              <a:extLst>
                <a:ext uri="{FF2B5EF4-FFF2-40B4-BE49-F238E27FC236}">
                  <a16:creationId xmlns:a16="http://schemas.microsoft.com/office/drawing/2014/main" id="{4A28E722-6159-C440-924D-051C34924D03}"/>
                </a:ext>
              </a:extLst>
            </p:cNvPr>
            <p:cNvSpPr/>
            <p:nvPr/>
          </p:nvSpPr>
          <p:spPr>
            <a:xfrm>
              <a:off x="4009548" y="4684966"/>
              <a:ext cx="290226" cy="134683"/>
            </a:xfrm>
            <a:custGeom>
              <a:avLst/>
              <a:gdLst/>
              <a:ahLst/>
              <a:cxnLst/>
              <a:rect l="l" t="t" r="r" b="b"/>
              <a:pathLst>
                <a:path w="290226" h="134683" extrusionOk="0">
                  <a:moveTo>
                    <a:pt x="212027" y="0"/>
                  </a:moveTo>
                  <a:lnTo>
                    <a:pt x="199739" y="0"/>
                  </a:lnTo>
                  <a:cubicBezTo>
                    <a:pt x="194596" y="25432"/>
                    <a:pt x="172021" y="44672"/>
                    <a:pt x="145066" y="44672"/>
                  </a:cubicBezTo>
                  <a:cubicBezTo>
                    <a:pt x="118110" y="44672"/>
                    <a:pt x="95536" y="25432"/>
                    <a:pt x="90392" y="0"/>
                  </a:cubicBezTo>
                  <a:lnTo>
                    <a:pt x="78105" y="0"/>
                  </a:lnTo>
                  <a:cubicBezTo>
                    <a:pt x="35052" y="0"/>
                    <a:pt x="0" y="35052"/>
                    <a:pt x="0" y="78105"/>
                  </a:cubicBezTo>
                  <a:lnTo>
                    <a:pt x="0" y="123539"/>
                  </a:lnTo>
                  <a:cubicBezTo>
                    <a:pt x="0" y="129731"/>
                    <a:pt x="4953" y="134684"/>
                    <a:pt x="11144" y="134684"/>
                  </a:cubicBezTo>
                  <a:lnTo>
                    <a:pt x="279083" y="134684"/>
                  </a:lnTo>
                  <a:cubicBezTo>
                    <a:pt x="285274" y="134684"/>
                    <a:pt x="290227" y="129731"/>
                    <a:pt x="290227" y="123539"/>
                  </a:cubicBezTo>
                  <a:lnTo>
                    <a:pt x="290227" y="78105"/>
                  </a:lnTo>
                  <a:cubicBezTo>
                    <a:pt x="290227" y="35052"/>
                    <a:pt x="255175" y="0"/>
                    <a:pt x="212122" y="0"/>
                  </a:cubicBezTo>
                  <a:lnTo>
                    <a:pt x="212122"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 name="Google Shape;367;p34">
              <a:extLst>
                <a:ext uri="{FF2B5EF4-FFF2-40B4-BE49-F238E27FC236}">
                  <a16:creationId xmlns:a16="http://schemas.microsoft.com/office/drawing/2014/main" id="{B0422ABD-8870-C975-6F38-A397038B9602}"/>
                </a:ext>
              </a:extLst>
            </p:cNvPr>
            <p:cNvSpPr/>
            <p:nvPr/>
          </p:nvSpPr>
          <p:spPr>
            <a:xfrm>
              <a:off x="4121658" y="4678870"/>
              <a:ext cx="65912" cy="28384"/>
            </a:xfrm>
            <a:custGeom>
              <a:avLst/>
              <a:gdLst/>
              <a:ahLst/>
              <a:cxnLst/>
              <a:rect l="l" t="t" r="r" b="b"/>
              <a:pathLst>
                <a:path w="65912" h="28384" extrusionOk="0">
                  <a:moveTo>
                    <a:pt x="0" y="0"/>
                  </a:moveTo>
                  <a:cubicBezTo>
                    <a:pt x="2476" y="16002"/>
                    <a:pt x="16288" y="28385"/>
                    <a:pt x="32956" y="28385"/>
                  </a:cubicBezTo>
                  <a:cubicBezTo>
                    <a:pt x="49625" y="28385"/>
                    <a:pt x="63437" y="16002"/>
                    <a:pt x="65913" y="0"/>
                  </a:cubicBezTo>
                  <a:cubicBezTo>
                    <a:pt x="55531" y="3715"/>
                    <a:pt x="44577" y="6096"/>
                    <a:pt x="32956" y="6096"/>
                  </a:cubicBezTo>
                  <a:cubicBezTo>
                    <a:pt x="21336" y="6096"/>
                    <a:pt x="10382" y="3715"/>
                    <a:pt x="0" y="0"/>
                  </a:cubicBezTo>
                  <a:lnTo>
                    <a:pt x="0"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4"/>
          <p:cNvSpPr txBox="1">
            <a:spLocks noGrp="1"/>
          </p:cNvSpPr>
          <p:nvPr>
            <p:ph type="subTitle" idx="1"/>
          </p:nvPr>
        </p:nvSpPr>
        <p:spPr>
          <a:xfrm>
            <a:off x="3404469" y="851259"/>
            <a:ext cx="2267100" cy="41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Objectives</a:t>
            </a:r>
            <a:endParaRPr dirty="0"/>
          </a:p>
        </p:txBody>
      </p:sp>
      <p:sp>
        <p:nvSpPr>
          <p:cNvPr id="354" name="Google Shape;354;p34"/>
          <p:cNvSpPr txBox="1">
            <a:spLocks noGrp="1"/>
          </p:cNvSpPr>
          <p:nvPr>
            <p:ph type="subTitle" idx="2"/>
          </p:nvPr>
        </p:nvSpPr>
        <p:spPr>
          <a:xfrm>
            <a:off x="782726" y="1386076"/>
            <a:ext cx="7510585" cy="325110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dirty="0"/>
              <a:t>1)The main objective of our system is to make the user more convenient to identify the reviews from multiple sources across the web, providing a more comprehensive view of the hotel's strengths and weaknesses as perceived by past guests.</a:t>
            </a:r>
          </a:p>
          <a:p>
            <a:pPr marL="0" lvl="0" indent="0" algn="just" rtl="0">
              <a:spcBef>
                <a:spcPts val="0"/>
              </a:spcBef>
              <a:spcAft>
                <a:spcPts val="0"/>
              </a:spcAft>
              <a:buNone/>
            </a:pPr>
            <a:endParaRPr lang="en-GB" dirty="0"/>
          </a:p>
          <a:p>
            <a:pPr marL="0" lvl="0" indent="0" algn="just" rtl="0">
              <a:spcBef>
                <a:spcPts val="0"/>
              </a:spcBef>
              <a:spcAft>
                <a:spcPts val="0"/>
              </a:spcAft>
              <a:buNone/>
            </a:pPr>
            <a:r>
              <a:rPr lang="en-GB" dirty="0"/>
              <a:t>2) The project aims to develop a web application for hotel search, integrating sentiment analysis to gauge customer feedback.</a:t>
            </a:r>
          </a:p>
          <a:p>
            <a:pPr marL="0" lvl="0" indent="0" algn="just" rtl="0">
              <a:spcBef>
                <a:spcPts val="0"/>
              </a:spcBef>
              <a:spcAft>
                <a:spcPts val="0"/>
              </a:spcAft>
              <a:buNone/>
            </a:pPr>
            <a:endParaRPr lang="en-GB" dirty="0"/>
          </a:p>
          <a:p>
            <a:pPr marL="0" lvl="0" indent="0" algn="just" rtl="0">
              <a:spcBef>
                <a:spcPts val="0"/>
              </a:spcBef>
              <a:spcAft>
                <a:spcPts val="0"/>
              </a:spcAft>
              <a:buNone/>
            </a:pPr>
            <a:r>
              <a:rPr lang="en-GB" dirty="0"/>
              <a:t>3) Using web mining techniques, it retrieves and </a:t>
            </a:r>
            <a:r>
              <a:rPr lang="en-GB" dirty="0" err="1"/>
              <a:t>analyzes</a:t>
            </a:r>
            <a:r>
              <a:rPr lang="en-GB" dirty="0"/>
              <a:t> data from Booking.com to provide users with comprehensive information about hotels in a specified location. The objective is to enhance user decision-making by offering insights derived from both quantitative ratings and qualitative sentiment scores of hotel reviews.</a:t>
            </a:r>
          </a:p>
          <a:p>
            <a:pPr marL="0" lvl="0" indent="0" algn="just" rtl="0">
              <a:spcBef>
                <a:spcPts val="0"/>
              </a:spcBef>
              <a:spcAft>
                <a:spcPts val="0"/>
              </a:spcAft>
              <a:buNone/>
            </a:pPr>
            <a:endParaRPr lang="en-GB" dirty="0"/>
          </a:p>
          <a:p>
            <a:pPr marL="0" lvl="0" indent="0" algn="just" rtl="0">
              <a:spcBef>
                <a:spcPts val="0"/>
              </a:spcBef>
              <a:spcAft>
                <a:spcPts val="0"/>
              </a:spcAft>
              <a:buNone/>
            </a:pPr>
            <a:r>
              <a:rPr lang="en-GB" dirty="0"/>
              <a:t>4) We have done sentimental analysis algorithms such as VADER  to </a:t>
            </a:r>
            <a:r>
              <a:rPr lang="en-GB" dirty="0" err="1"/>
              <a:t>analyze</a:t>
            </a:r>
            <a:r>
              <a:rPr lang="en-GB" dirty="0"/>
              <a:t> the sentiment of the reviews.</a:t>
            </a:r>
          </a:p>
          <a:p>
            <a:pPr marL="0" lvl="0" indent="0" algn="just" rtl="0">
              <a:spcBef>
                <a:spcPts val="0"/>
              </a:spcBef>
              <a:spcAft>
                <a:spcPts val="0"/>
              </a:spcAft>
              <a:buNone/>
            </a:pPr>
            <a:endParaRPr lang="en-GB" dirty="0"/>
          </a:p>
          <a:p>
            <a:pPr marL="0" lvl="0" indent="0" algn="just" rtl="0">
              <a:spcBef>
                <a:spcPts val="0"/>
              </a:spcBef>
              <a:spcAft>
                <a:spcPts val="0"/>
              </a:spcAft>
              <a:buNone/>
            </a:pPr>
            <a:r>
              <a:rPr lang="en-GB" dirty="0"/>
              <a:t>5)The output will be name of the hotel, location, rating and sentiment score</a:t>
            </a:r>
          </a:p>
          <a:p>
            <a:pPr marL="0" lvl="0" indent="0" algn="just" rtl="0">
              <a:spcBef>
                <a:spcPts val="0"/>
              </a:spcBef>
              <a:spcAft>
                <a:spcPts val="0"/>
              </a:spcAft>
              <a:buNone/>
            </a:pPr>
            <a:r>
              <a:rPr lang="en-GB" dirty="0"/>
              <a:t>Along with it the graphical comparison of the sentimental scores will be displayed.</a:t>
            </a:r>
            <a:endParaRPr dirty="0"/>
          </a:p>
        </p:txBody>
      </p:sp>
      <p:grpSp>
        <p:nvGrpSpPr>
          <p:cNvPr id="2" name="Google Shape;338;p33">
            <a:extLst>
              <a:ext uri="{FF2B5EF4-FFF2-40B4-BE49-F238E27FC236}">
                <a16:creationId xmlns:a16="http://schemas.microsoft.com/office/drawing/2014/main" id="{50732641-7475-63D5-3445-E5E89C42E2F2}"/>
              </a:ext>
            </a:extLst>
          </p:cNvPr>
          <p:cNvGrpSpPr/>
          <p:nvPr/>
        </p:nvGrpSpPr>
        <p:grpSpPr>
          <a:xfrm>
            <a:off x="4397032" y="317769"/>
            <a:ext cx="349935" cy="398041"/>
            <a:chOff x="2432780" y="2038350"/>
            <a:chExt cx="334994" cy="381046"/>
          </a:xfrm>
        </p:grpSpPr>
        <p:sp>
          <p:nvSpPr>
            <p:cNvPr id="3" name="Google Shape;339;p33">
              <a:extLst>
                <a:ext uri="{FF2B5EF4-FFF2-40B4-BE49-F238E27FC236}">
                  <a16:creationId xmlns:a16="http://schemas.microsoft.com/office/drawing/2014/main" id="{E75FD2EA-4150-3071-AF0D-2C6618983EF5}"/>
                </a:ext>
              </a:extLst>
            </p:cNvPr>
            <p:cNvSpPr/>
            <p:nvPr/>
          </p:nvSpPr>
          <p:spPr>
            <a:xfrm>
              <a:off x="2661252" y="2051184"/>
              <a:ext cx="95079" cy="95204"/>
            </a:xfrm>
            <a:custGeom>
              <a:avLst/>
              <a:gdLst/>
              <a:ahLst/>
              <a:cxnLst/>
              <a:rect l="l" t="t" r="r" b="b"/>
              <a:pathLst>
                <a:path w="95079" h="95204" extrusionOk="0">
                  <a:moveTo>
                    <a:pt x="26893" y="93655"/>
                  </a:moveTo>
                  <a:lnTo>
                    <a:pt x="12987" y="92512"/>
                  </a:lnTo>
                  <a:cubicBezTo>
                    <a:pt x="7462" y="92131"/>
                    <a:pt x="3081" y="87749"/>
                    <a:pt x="2604" y="82225"/>
                  </a:cubicBezTo>
                  <a:lnTo>
                    <a:pt x="1461" y="68509"/>
                  </a:lnTo>
                  <a:cubicBezTo>
                    <a:pt x="-729" y="42601"/>
                    <a:pt x="-2349" y="23932"/>
                    <a:pt x="11272" y="10311"/>
                  </a:cubicBezTo>
                  <a:cubicBezTo>
                    <a:pt x="24512" y="-2929"/>
                    <a:pt x="44610" y="-3500"/>
                    <a:pt x="57183" y="9073"/>
                  </a:cubicBezTo>
                  <a:cubicBezTo>
                    <a:pt x="63374" y="15264"/>
                    <a:pt x="65660" y="22408"/>
                    <a:pt x="65946" y="29170"/>
                  </a:cubicBezTo>
                  <a:cubicBezTo>
                    <a:pt x="72708" y="29456"/>
                    <a:pt x="79947" y="31742"/>
                    <a:pt x="86043" y="37933"/>
                  </a:cubicBezTo>
                  <a:cubicBezTo>
                    <a:pt x="98521" y="50411"/>
                    <a:pt x="98045" y="70604"/>
                    <a:pt x="84805" y="83844"/>
                  </a:cubicBezTo>
                  <a:cubicBezTo>
                    <a:pt x="70327" y="98322"/>
                    <a:pt x="48324" y="95560"/>
                    <a:pt x="26798" y="93655"/>
                  </a:cubicBezTo>
                  <a:lnTo>
                    <a:pt x="26798" y="9365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 name="Google Shape;340;p33">
              <a:extLst>
                <a:ext uri="{FF2B5EF4-FFF2-40B4-BE49-F238E27FC236}">
                  <a16:creationId xmlns:a16="http://schemas.microsoft.com/office/drawing/2014/main" id="{2B0C703E-6D67-8D65-8A90-FDC9802963C0}"/>
                </a:ext>
              </a:extLst>
            </p:cNvPr>
            <p:cNvSpPr/>
            <p:nvPr/>
          </p:nvSpPr>
          <p:spPr>
            <a:xfrm>
              <a:off x="2619754" y="2038350"/>
              <a:ext cx="22289" cy="54673"/>
            </a:xfrm>
            <a:custGeom>
              <a:avLst/>
              <a:gdLst/>
              <a:ahLst/>
              <a:cxnLst/>
              <a:rect l="l" t="t" r="r" b="b"/>
              <a:pathLst>
                <a:path w="22289" h="54673" extrusionOk="0">
                  <a:moveTo>
                    <a:pt x="11146" y="54673"/>
                  </a:moveTo>
                  <a:cubicBezTo>
                    <a:pt x="4954" y="54673"/>
                    <a:pt x="1" y="49720"/>
                    <a:pt x="1" y="43529"/>
                  </a:cubicBezTo>
                  <a:lnTo>
                    <a:pt x="1" y="11144"/>
                  </a:lnTo>
                  <a:cubicBezTo>
                    <a:pt x="-94" y="4953"/>
                    <a:pt x="4954" y="0"/>
                    <a:pt x="11146" y="0"/>
                  </a:cubicBezTo>
                  <a:cubicBezTo>
                    <a:pt x="17337" y="0"/>
                    <a:pt x="22290" y="4953"/>
                    <a:pt x="22290" y="11144"/>
                  </a:cubicBezTo>
                  <a:lnTo>
                    <a:pt x="22290" y="43434"/>
                  </a:lnTo>
                  <a:cubicBezTo>
                    <a:pt x="22290" y="49625"/>
                    <a:pt x="17337" y="54578"/>
                    <a:pt x="11146" y="54578"/>
                  </a:cubicBezTo>
                  <a:lnTo>
                    <a:pt x="11146" y="54578"/>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 name="Google Shape;341;p33">
              <a:extLst>
                <a:ext uri="{FF2B5EF4-FFF2-40B4-BE49-F238E27FC236}">
                  <a16:creationId xmlns:a16="http://schemas.microsoft.com/office/drawing/2014/main" id="{9312AC71-C7A9-9B86-D2BD-E2685B2B4F74}"/>
                </a:ext>
              </a:extLst>
            </p:cNvPr>
            <p:cNvSpPr/>
            <p:nvPr/>
          </p:nvSpPr>
          <p:spPr>
            <a:xfrm>
              <a:off x="2713958" y="2166175"/>
              <a:ext cx="53816" cy="22288"/>
            </a:xfrm>
            <a:custGeom>
              <a:avLst/>
              <a:gdLst/>
              <a:ahLst/>
              <a:cxnLst/>
              <a:rect l="l" t="t" r="r" b="b"/>
              <a:pathLst>
                <a:path w="53816" h="22288" extrusionOk="0">
                  <a:moveTo>
                    <a:pt x="42672" y="22289"/>
                  </a:moveTo>
                  <a:lnTo>
                    <a:pt x="11144" y="22289"/>
                  </a:lnTo>
                  <a:cubicBezTo>
                    <a:pt x="4953" y="22289"/>
                    <a:pt x="0" y="17335"/>
                    <a:pt x="0" y="11144"/>
                  </a:cubicBezTo>
                  <a:cubicBezTo>
                    <a:pt x="0" y="4953"/>
                    <a:pt x="4953" y="0"/>
                    <a:pt x="11144" y="0"/>
                  </a:cubicBezTo>
                  <a:lnTo>
                    <a:pt x="42672" y="0"/>
                  </a:lnTo>
                  <a:cubicBezTo>
                    <a:pt x="48863" y="0"/>
                    <a:pt x="53816" y="4953"/>
                    <a:pt x="53816" y="11144"/>
                  </a:cubicBezTo>
                  <a:cubicBezTo>
                    <a:pt x="53816" y="17335"/>
                    <a:pt x="48863" y="22289"/>
                    <a:pt x="42672" y="22289"/>
                  </a:cubicBezTo>
                  <a:lnTo>
                    <a:pt x="42672" y="22289"/>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 name="Google Shape;342;p33">
              <a:extLst>
                <a:ext uri="{FF2B5EF4-FFF2-40B4-BE49-F238E27FC236}">
                  <a16:creationId xmlns:a16="http://schemas.microsoft.com/office/drawing/2014/main" id="{291E04A8-2D33-BFA1-8AC1-AE64B6ED82D8}"/>
                </a:ext>
              </a:extLst>
            </p:cNvPr>
            <p:cNvSpPr/>
            <p:nvPr/>
          </p:nvSpPr>
          <p:spPr>
            <a:xfrm>
              <a:off x="2432780" y="2218848"/>
              <a:ext cx="150685" cy="150304"/>
            </a:xfrm>
            <a:custGeom>
              <a:avLst/>
              <a:gdLst/>
              <a:ahLst/>
              <a:cxnLst/>
              <a:rect l="l" t="t" r="r" b="b"/>
              <a:pathLst>
                <a:path w="150685" h="150304" extrusionOk="0">
                  <a:moveTo>
                    <a:pt x="40196" y="0"/>
                  </a:moveTo>
                  <a:lnTo>
                    <a:pt x="16574" y="23622"/>
                  </a:lnTo>
                  <a:cubicBezTo>
                    <a:pt x="5905" y="34195"/>
                    <a:pt x="0" y="48196"/>
                    <a:pt x="0" y="63151"/>
                  </a:cubicBezTo>
                  <a:cubicBezTo>
                    <a:pt x="0" y="78105"/>
                    <a:pt x="5905" y="92107"/>
                    <a:pt x="16478" y="102584"/>
                  </a:cubicBezTo>
                  <a:lnTo>
                    <a:pt x="48006" y="134017"/>
                  </a:lnTo>
                  <a:cubicBezTo>
                    <a:pt x="58865" y="144875"/>
                    <a:pt x="73152" y="150304"/>
                    <a:pt x="87535" y="150304"/>
                  </a:cubicBezTo>
                  <a:cubicBezTo>
                    <a:pt x="101917" y="150304"/>
                    <a:pt x="116110" y="144875"/>
                    <a:pt x="127064" y="134017"/>
                  </a:cubicBezTo>
                  <a:lnTo>
                    <a:pt x="150686" y="110395"/>
                  </a:lnTo>
                  <a:lnTo>
                    <a:pt x="40196"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 name="Google Shape;343;p33">
              <a:extLst>
                <a:ext uri="{FF2B5EF4-FFF2-40B4-BE49-F238E27FC236}">
                  <a16:creationId xmlns:a16="http://schemas.microsoft.com/office/drawing/2014/main" id="{FF477777-9FD4-56AA-83C0-1ABD454C9BB5}"/>
                </a:ext>
              </a:extLst>
            </p:cNvPr>
            <p:cNvGrpSpPr/>
            <p:nvPr/>
          </p:nvGrpSpPr>
          <p:grpSpPr>
            <a:xfrm>
              <a:off x="2488787" y="2065448"/>
              <a:ext cx="247888" cy="353948"/>
              <a:chOff x="2488787" y="2065448"/>
              <a:chExt cx="247888" cy="353948"/>
            </a:xfrm>
          </p:grpSpPr>
          <p:sp>
            <p:nvSpPr>
              <p:cNvPr id="8" name="Google Shape;344;p33">
                <a:extLst>
                  <a:ext uri="{FF2B5EF4-FFF2-40B4-BE49-F238E27FC236}">
                    <a16:creationId xmlns:a16="http://schemas.microsoft.com/office/drawing/2014/main" id="{78775534-2968-F865-685D-7EEE42E8B86F}"/>
                  </a:ext>
                </a:extLst>
              </p:cNvPr>
              <p:cNvSpPr/>
              <p:nvPr/>
            </p:nvSpPr>
            <p:spPr>
              <a:xfrm>
                <a:off x="2488787" y="2065448"/>
                <a:ext cx="247888" cy="247983"/>
              </a:xfrm>
              <a:custGeom>
                <a:avLst/>
                <a:gdLst/>
                <a:ahLst/>
                <a:cxnLst/>
                <a:rect l="l" t="t" r="r" b="b"/>
                <a:pathLst>
                  <a:path w="247888" h="247983" extrusionOk="0">
                    <a:moveTo>
                      <a:pt x="244697" y="161115"/>
                    </a:moveTo>
                    <a:lnTo>
                      <a:pt x="86868" y="3286"/>
                    </a:lnTo>
                    <a:cubicBezTo>
                      <a:pt x="82487" y="-1095"/>
                      <a:pt x="75438" y="-1095"/>
                      <a:pt x="71057" y="3286"/>
                    </a:cubicBezTo>
                    <a:cubicBezTo>
                      <a:pt x="66675" y="7668"/>
                      <a:pt x="66675" y="14716"/>
                      <a:pt x="71057" y="19098"/>
                    </a:cubicBezTo>
                    <a:cubicBezTo>
                      <a:pt x="84106" y="32147"/>
                      <a:pt x="84106" y="53388"/>
                      <a:pt x="71057" y="66532"/>
                    </a:cubicBezTo>
                    <a:lnTo>
                      <a:pt x="0" y="137589"/>
                    </a:lnTo>
                    <a:lnTo>
                      <a:pt x="110395" y="247983"/>
                    </a:lnTo>
                    <a:lnTo>
                      <a:pt x="181451" y="176927"/>
                    </a:lnTo>
                    <a:cubicBezTo>
                      <a:pt x="194120" y="164259"/>
                      <a:pt x="216218" y="164354"/>
                      <a:pt x="228791" y="176927"/>
                    </a:cubicBezTo>
                    <a:cubicBezTo>
                      <a:pt x="233172" y="181308"/>
                      <a:pt x="240220" y="181308"/>
                      <a:pt x="244602" y="176927"/>
                    </a:cubicBezTo>
                    <a:cubicBezTo>
                      <a:pt x="248984" y="172545"/>
                      <a:pt x="248984" y="165497"/>
                      <a:pt x="244602" y="161115"/>
                    </a:cubicBezTo>
                    <a:lnTo>
                      <a:pt x="244602" y="161115"/>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dirty="0">
                  <a:solidFill>
                    <a:schemeClr val="dk1"/>
                  </a:solidFill>
                  <a:latin typeface="Calibri"/>
                  <a:ea typeface="Calibri"/>
                  <a:cs typeface="Calibri"/>
                  <a:sym typeface="Calibri"/>
                </a:endParaRPr>
              </a:p>
            </p:txBody>
          </p:sp>
          <p:sp>
            <p:nvSpPr>
              <p:cNvPr id="9" name="Google Shape;345;p33">
                <a:extLst>
                  <a:ext uri="{FF2B5EF4-FFF2-40B4-BE49-F238E27FC236}">
                    <a16:creationId xmlns:a16="http://schemas.microsoft.com/office/drawing/2014/main" id="{0673E5A7-3596-2C14-A786-EBB7AD7D385C}"/>
                  </a:ext>
                </a:extLst>
              </p:cNvPr>
              <p:cNvSpPr/>
              <p:nvPr/>
            </p:nvSpPr>
            <p:spPr>
              <a:xfrm>
                <a:off x="2567749" y="2329338"/>
                <a:ext cx="90058" cy="90058"/>
              </a:xfrm>
              <a:custGeom>
                <a:avLst/>
                <a:gdLst/>
                <a:ahLst/>
                <a:cxnLst/>
                <a:rect l="l" t="t" r="r" b="b"/>
                <a:pathLst>
                  <a:path w="90058" h="90058" extrusionOk="0">
                    <a:moveTo>
                      <a:pt x="47244" y="0"/>
                    </a:moveTo>
                    <a:lnTo>
                      <a:pt x="0" y="47244"/>
                    </a:lnTo>
                    <a:lnTo>
                      <a:pt x="39529" y="86773"/>
                    </a:lnTo>
                    <a:cubicBezTo>
                      <a:pt x="43910" y="91154"/>
                      <a:pt x="50959" y="91154"/>
                      <a:pt x="55340" y="86773"/>
                    </a:cubicBezTo>
                    <a:lnTo>
                      <a:pt x="86773" y="55340"/>
                    </a:lnTo>
                    <a:cubicBezTo>
                      <a:pt x="91154" y="50959"/>
                      <a:pt x="91154" y="43910"/>
                      <a:pt x="86773" y="39529"/>
                    </a:cubicBezTo>
                    <a:lnTo>
                      <a:pt x="47244" y="0"/>
                    </a:lnTo>
                    <a:close/>
                  </a:path>
                </a:pathLst>
              </a:custGeom>
              <a:solidFill>
                <a:schemeClr val="dk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2"/>
          <p:cNvSpPr txBox="1">
            <a:spLocks noGrp="1"/>
          </p:cNvSpPr>
          <p:nvPr>
            <p:ph type="title"/>
          </p:nvPr>
        </p:nvSpPr>
        <p:spPr>
          <a:xfrm>
            <a:off x="2743200" y="3054525"/>
            <a:ext cx="5055100" cy="863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dirty="0"/>
              <a:t>Literature Survey</a:t>
            </a:r>
            <a:endParaRPr dirty="0"/>
          </a:p>
        </p:txBody>
      </p:sp>
      <p:sp>
        <p:nvSpPr>
          <p:cNvPr id="314" name="Google Shape;314;p32"/>
          <p:cNvSpPr txBox="1">
            <a:spLocks noGrp="1"/>
          </p:cNvSpPr>
          <p:nvPr>
            <p:ph type="title" idx="2"/>
          </p:nvPr>
        </p:nvSpPr>
        <p:spPr>
          <a:xfrm>
            <a:off x="6708475" y="2255322"/>
            <a:ext cx="1089900" cy="102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Tree>
    <p:extLst>
      <p:ext uri="{BB962C8B-B14F-4D97-AF65-F5344CB8AC3E}">
        <p14:creationId xmlns:p14="http://schemas.microsoft.com/office/powerpoint/2010/main" val="1263565375"/>
      </p:ext>
    </p:extLst>
  </p:cSld>
  <p:clrMapOvr>
    <a:masterClrMapping/>
  </p:clrMapOvr>
</p:sld>
</file>

<file path=ppt/theme/theme1.xml><?xml version="1.0" encoding="utf-8"?>
<a:theme xmlns:a="http://schemas.openxmlformats.org/drawingml/2006/main" name="Aesthetic Tech Style Social Media Strategy by Slidesgo">
  <a:themeElements>
    <a:clrScheme name="Simple Light">
      <a:dk1>
        <a:srgbClr val="FFFFFF"/>
      </a:dk1>
      <a:lt1>
        <a:srgbClr val="00154E"/>
      </a:lt1>
      <a:dk2>
        <a:srgbClr val="6FDBF3"/>
      </a:dk2>
      <a:lt2>
        <a:srgbClr val="1A1DFE"/>
      </a:lt2>
      <a:accent1>
        <a:srgbClr val="E2C9FE"/>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400</TotalTime>
  <Words>2112</Words>
  <Application>Microsoft Office PowerPoint</Application>
  <PresentationFormat>On-screen Show (16:9)</PresentationFormat>
  <Paragraphs>219</Paragraphs>
  <Slides>32</Slides>
  <Notes>32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Calibri</vt:lpstr>
      <vt:lpstr>Söhne</vt:lpstr>
      <vt:lpstr>Arial</vt:lpstr>
      <vt:lpstr>Alata</vt:lpstr>
      <vt:lpstr>Shippori Antique</vt:lpstr>
      <vt:lpstr>Nunito Light</vt:lpstr>
      <vt:lpstr>Times New Roman</vt:lpstr>
      <vt:lpstr>Aesthetic Tech Style Social Media Strategy by Slidesgo</vt:lpstr>
      <vt:lpstr>HOTEL RECOMMENDATION TOOL USING WEBSCRAPING AND SENTIMENT ANALYSIS</vt:lpstr>
      <vt:lpstr>Teammates</vt:lpstr>
      <vt:lpstr>Table of contents</vt:lpstr>
      <vt:lpstr>Introduction</vt:lpstr>
      <vt:lpstr>Introduction</vt:lpstr>
      <vt:lpstr>Aim, Objectives and Motivation</vt:lpstr>
      <vt:lpstr>PowerPoint Presentation</vt:lpstr>
      <vt:lpstr>PowerPoint Presentation</vt:lpstr>
      <vt:lpstr>Literature Survey</vt:lpstr>
      <vt:lpstr>PowerPoint Presentation</vt:lpstr>
      <vt:lpstr>PowerPoint Presentation</vt:lpstr>
      <vt:lpstr>PowerPoint Presentation</vt:lpstr>
      <vt:lpstr>Problem Statement</vt:lpstr>
      <vt:lpstr>Problem Statement</vt:lpstr>
      <vt:lpstr>Architectural Diagram</vt:lpstr>
      <vt:lpstr>Application Design</vt:lpstr>
      <vt:lpstr>Application Design</vt:lpstr>
      <vt:lpstr>Application Design</vt:lpstr>
      <vt:lpstr>Workflow Diagram</vt:lpstr>
      <vt:lpstr>Implementation</vt:lpstr>
      <vt:lpstr>PowerPoint Presentation</vt:lpstr>
      <vt:lpstr>Algorithms Used:</vt:lpstr>
      <vt:lpstr>Algorithms Used:</vt:lpstr>
      <vt:lpstr>Algorithms Used:</vt:lpstr>
      <vt:lpstr>Results</vt:lpstr>
      <vt:lpstr>Results:</vt:lpstr>
      <vt:lpstr>Results:</vt:lpstr>
      <vt:lpstr>Results:</vt:lpstr>
      <vt:lpstr>Observations:</vt:lpstr>
      <vt:lpstr>Conclusion</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Aesthetic Tech Style Social Media Strategy</dc:title>
  <cp:lastModifiedBy>Siddarth SR Pillai</cp:lastModifiedBy>
  <cp:revision>10</cp:revision>
  <dcterms:modified xsi:type="dcterms:W3CDTF">2024-04-30T04:45:14Z</dcterms:modified>
</cp:coreProperties>
</file>